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C5323-1F1D-4A87-9DEB-C84E32D3C143}" v="2" dt="2025-09-24T09:46:15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81b4349a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81b4349a7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381b4349a7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0C2B0A30-312F-5FC6-21D0-B57B0DC1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>
            <a:extLst>
              <a:ext uri="{FF2B5EF4-FFF2-40B4-BE49-F238E27FC236}">
                <a16:creationId xmlns:a16="http://schemas.microsoft.com/office/drawing/2014/main" id="{E363F934-2DFA-0CF0-867C-290D1B4D4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>
            <a:extLst>
              <a:ext uri="{FF2B5EF4-FFF2-40B4-BE49-F238E27FC236}">
                <a16:creationId xmlns:a16="http://schemas.microsoft.com/office/drawing/2014/main" id="{F97B8F99-3A80-08FF-D28C-E5C7680092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556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209F0666-74C2-374A-1623-7E300B1F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>
            <a:extLst>
              <a:ext uri="{FF2B5EF4-FFF2-40B4-BE49-F238E27FC236}">
                <a16:creationId xmlns:a16="http://schemas.microsoft.com/office/drawing/2014/main" id="{DF9CD08C-B8E2-509C-8CF1-408F192009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7:notes">
            <a:extLst>
              <a:ext uri="{FF2B5EF4-FFF2-40B4-BE49-F238E27FC236}">
                <a16:creationId xmlns:a16="http://schemas.microsoft.com/office/drawing/2014/main" id="{CE7EE6CD-DCA0-D31D-CB09-B12A5D62EC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26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81b4349a74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381b4349a7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329" y="0"/>
            <a:ext cx="12192000" cy="685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86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86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888098" y="2574532"/>
            <a:ext cx="10459606" cy="125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it-IT" sz="40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“Unire l’Italia con la fibra sottomarina: Unidata e il grande progetto Unitirreno”</a:t>
            </a:r>
            <a:endParaRPr sz="40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524000" y="4283468"/>
            <a:ext cx="9144000" cy="150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it-IT" sz="32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Roberta Vannucci</a:t>
            </a:r>
            <a:endParaRPr sz="32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it-IT" sz="26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Head of Wholesale</a:t>
            </a:r>
            <a:endParaRPr sz="2600" b="1" i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8F9B1A-B090-3D39-EE41-5AD132D06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59" y="5266939"/>
            <a:ext cx="2607135" cy="97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title" idx="4294967295"/>
          </p:nvPr>
        </p:nvSpPr>
        <p:spPr>
          <a:xfrm>
            <a:off x="1730256" y="2816352"/>
            <a:ext cx="8969100" cy="9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9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4700" b="1" i="1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GRAZIE PER L’ATTENZIONE</a:t>
            </a:r>
            <a:r>
              <a:rPr lang="it-IT" sz="4900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br>
              <a:rPr lang="it-IT" sz="4900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900" i="1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2" name="Picture 4" descr="Immagine che contiene Elementi grafici, schermata, grafica, Carattere&#10;&#10;Descrizione generata automaticamente">
            <a:extLst>
              <a:ext uri="{FF2B5EF4-FFF2-40B4-BE49-F238E27FC236}">
                <a16:creationId xmlns:a16="http://schemas.microsoft.com/office/drawing/2014/main" id="{803723E8-733A-F918-6224-03007AFA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07" y="5763984"/>
            <a:ext cx="22479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magine che contiene Elementi grafici, schermata, grafica, Carattere&#10;&#10;Descrizione generata automaticamente">
            <a:extLst>
              <a:ext uri="{FF2B5EF4-FFF2-40B4-BE49-F238E27FC236}">
                <a16:creationId xmlns:a16="http://schemas.microsoft.com/office/drawing/2014/main" id="{96E13E71-5DD4-C0E5-30AF-3552BF18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07" y="5763984"/>
            <a:ext cx="22479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08;p21">
            <a:extLst>
              <a:ext uri="{FF2B5EF4-FFF2-40B4-BE49-F238E27FC236}">
                <a16:creationId xmlns:a16="http://schemas.microsoft.com/office/drawing/2014/main" id="{04CA9584-00B6-76C9-0306-005EF642AF4E}"/>
              </a:ext>
            </a:extLst>
          </p:cNvPr>
          <p:cNvSpPr txBox="1"/>
          <p:nvPr/>
        </p:nvSpPr>
        <p:spPr>
          <a:xfrm>
            <a:off x="2901696" y="2351579"/>
            <a:ext cx="6096000" cy="1369800"/>
          </a:xfrm>
          <a:prstGeom prst="rect">
            <a:avLst/>
          </a:prstGeom>
          <a:solidFill>
            <a:srgbClr val="E1C7F7"/>
          </a:solidFill>
          <a:ln w="12700" cap="flat" cmpd="sng">
            <a:solidFill>
              <a:srgbClr val="2B00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538"/>
              </a:buClr>
              <a:buSzPts val="2700"/>
              <a:buFont typeface="Calibri"/>
              <a:buNone/>
            </a:pPr>
            <a:r>
              <a:rPr lang="it-IT" sz="2700" b="0" i="0" u="none" strike="noStrike" cap="none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Per contattare il relatore:</a:t>
            </a:r>
            <a:endParaRPr sz="1900" b="0" i="0" u="none" strike="noStrike" cap="none" dirty="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538"/>
              </a:buClr>
              <a:buSzPts val="2700"/>
              <a:buFont typeface="Calibri"/>
              <a:buNone/>
            </a:pPr>
            <a:r>
              <a:rPr lang="it-IT" sz="2700" b="1" i="0" u="none" strike="noStrike" cap="none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Roberta Vannucci</a:t>
            </a:r>
            <a:endParaRPr lang="it-IT" sz="1900" b="0" i="0" u="none" strike="noStrike" cap="none" dirty="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538"/>
              </a:buClr>
              <a:buSzPts val="2700"/>
              <a:buFont typeface="Cambria"/>
              <a:buNone/>
            </a:pPr>
            <a:r>
              <a:rPr lang="it-IT" sz="2700" b="0" i="0" u="none" strike="noStrike" cap="none" dirty="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roberta.vannucci@unidata.it</a:t>
            </a:r>
          </a:p>
        </p:txBody>
      </p:sp>
      <p:pic>
        <p:nvPicPr>
          <p:cNvPr id="4" name="Google Shape;314;p21">
            <a:extLst>
              <a:ext uri="{FF2B5EF4-FFF2-40B4-BE49-F238E27FC236}">
                <a16:creationId xmlns:a16="http://schemas.microsoft.com/office/drawing/2014/main" id="{78608404-73F7-1CF6-1808-B3145525CD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7490" y="2765545"/>
            <a:ext cx="541867" cy="5418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06;p21">
            <a:extLst>
              <a:ext uri="{FF2B5EF4-FFF2-40B4-BE49-F238E27FC236}">
                <a16:creationId xmlns:a16="http://schemas.microsoft.com/office/drawing/2014/main" id="{F829D6FB-1B17-59FC-9981-DE5B30FAC3E0}"/>
              </a:ext>
            </a:extLst>
          </p:cNvPr>
          <p:cNvSpPr txBox="1"/>
          <p:nvPr/>
        </p:nvSpPr>
        <p:spPr>
          <a:xfrm>
            <a:off x="3799002" y="4656841"/>
            <a:ext cx="4110087" cy="73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4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www.unidata.it 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86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 idx="4294967295"/>
          </p:nvPr>
        </p:nvSpPr>
        <p:spPr>
          <a:xfrm>
            <a:off x="838200" y="8354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it-IT" sz="4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UNIDATA</a:t>
            </a:r>
            <a:endParaRPr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612559" y="1775233"/>
            <a:ext cx="646322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UNIDATA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è una società </a:t>
            </a:r>
            <a:r>
              <a:rPr lang="it-IT" sz="1800" b="0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italiana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nata nel 1985 </a:t>
            </a:r>
            <a:r>
              <a:rPr lang="it-IT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tre soci tuttora attivi in azienda, con una solida crescita nel settore delle </a:t>
            </a:r>
            <a:r>
              <a:rPr lang="it-IT" sz="1800" b="1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Telecomunicazioni e del Cloud </a:t>
            </a:r>
            <a:r>
              <a:rPr lang="it-IT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 cui si </a:t>
            </a:r>
            <a:r>
              <a:rPr lang="it-IT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propone come operatore multicanale dotato di un’importate infrastruttura proprietaria. Nel tempo ha infatti sviluppato una rete proprietaria in fibra ottica di oltre </a:t>
            </a:r>
            <a:r>
              <a:rPr lang="it-IT" sz="1800" b="1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7.900 km</a:t>
            </a:r>
            <a:r>
              <a:rPr lang="it-IT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un proprio Data Center </a:t>
            </a:r>
            <a:r>
              <a:rPr lang="it-IT" sz="1800" kern="1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Tier</a:t>
            </a:r>
            <a:r>
              <a:rPr lang="it-IT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IV su 800mq, servendo più di </a:t>
            </a:r>
            <a:r>
              <a:rPr lang="it-IT" sz="1800" b="1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29.000 clienti</a:t>
            </a:r>
            <a:r>
              <a:rPr lang="it-IT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 propria rete. </a:t>
            </a:r>
            <a:r>
              <a:rPr lang="it-IT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Oggi è attiva anche nell’ambito dell’</a:t>
            </a:r>
            <a:r>
              <a:rPr lang="it-IT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Internet of </a:t>
            </a:r>
            <a:r>
              <a:rPr lang="it-IT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Things</a:t>
            </a:r>
            <a:r>
              <a:rPr lang="it-IT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(IoT)</a:t>
            </a:r>
            <a:r>
              <a:rPr lang="it-IT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con soluzioni innovative ad alto contenuto tecnologico.</a:t>
            </a: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7198936" y="1877718"/>
            <a:ext cx="4768810" cy="2632802"/>
            <a:chOff x="564688" y="4029301"/>
            <a:chExt cx="6034456" cy="2607459"/>
          </a:xfrm>
        </p:grpSpPr>
        <p:sp>
          <p:nvSpPr>
            <p:cNvPr id="103" name="Google Shape;103;p14"/>
            <p:cNvSpPr/>
            <p:nvPr/>
          </p:nvSpPr>
          <p:spPr>
            <a:xfrm>
              <a:off x="564688" y="4224810"/>
              <a:ext cx="5869687" cy="2411950"/>
            </a:xfrm>
            <a:custGeom>
              <a:avLst/>
              <a:gdLst/>
              <a:ahLst/>
              <a:cxnLst/>
              <a:rect l="l" t="t" r="r" b="b"/>
              <a:pathLst>
                <a:path w="9195435" h="4018915" extrusionOk="0">
                  <a:moveTo>
                    <a:pt x="0" y="669717"/>
                  </a:moveTo>
                  <a:lnTo>
                    <a:pt x="0" y="669717"/>
                  </a:lnTo>
                  <a:lnTo>
                    <a:pt x="1680" y="621894"/>
                  </a:lnTo>
                  <a:lnTo>
                    <a:pt x="6649" y="574977"/>
                  </a:lnTo>
                  <a:lnTo>
                    <a:pt x="14794" y="529081"/>
                  </a:lnTo>
                  <a:lnTo>
                    <a:pt x="25999" y="484318"/>
                  </a:lnTo>
                  <a:lnTo>
                    <a:pt x="40151" y="440802"/>
                  </a:lnTo>
                  <a:lnTo>
                    <a:pt x="57136" y="398646"/>
                  </a:lnTo>
                  <a:lnTo>
                    <a:pt x="76845" y="357964"/>
                  </a:lnTo>
                  <a:lnTo>
                    <a:pt x="99160" y="318869"/>
                  </a:lnTo>
                  <a:lnTo>
                    <a:pt x="123969" y="281474"/>
                  </a:lnTo>
                  <a:lnTo>
                    <a:pt x="151159" y="245894"/>
                  </a:lnTo>
                  <a:lnTo>
                    <a:pt x="180617" y="212240"/>
                  </a:lnTo>
                  <a:lnTo>
                    <a:pt x="212229" y="180627"/>
                  </a:lnTo>
                  <a:lnTo>
                    <a:pt x="245882" y="151169"/>
                  </a:lnTo>
                  <a:lnTo>
                    <a:pt x="281463" y="123977"/>
                  </a:lnTo>
                  <a:lnTo>
                    <a:pt x="318858" y="99167"/>
                  </a:lnTo>
                  <a:lnTo>
                    <a:pt x="357953" y="76850"/>
                  </a:lnTo>
                  <a:lnTo>
                    <a:pt x="398637" y="57142"/>
                  </a:lnTo>
                  <a:lnTo>
                    <a:pt x="440794" y="40154"/>
                  </a:lnTo>
                  <a:lnTo>
                    <a:pt x="484313" y="26000"/>
                  </a:lnTo>
                  <a:lnTo>
                    <a:pt x="529078" y="14794"/>
                  </a:lnTo>
                  <a:lnTo>
                    <a:pt x="574977" y="6650"/>
                  </a:lnTo>
                  <a:lnTo>
                    <a:pt x="621899" y="1680"/>
                  </a:lnTo>
                  <a:lnTo>
                    <a:pt x="669728" y="0"/>
                  </a:lnTo>
                  <a:lnTo>
                    <a:pt x="8525509" y="0"/>
                  </a:lnTo>
                  <a:lnTo>
                    <a:pt x="8525509" y="0"/>
                  </a:lnTo>
                  <a:lnTo>
                    <a:pt x="8573333" y="1680"/>
                  </a:lnTo>
                  <a:lnTo>
                    <a:pt x="8620249" y="6650"/>
                  </a:lnTo>
                  <a:lnTo>
                    <a:pt x="8666146" y="14794"/>
                  </a:lnTo>
                  <a:lnTo>
                    <a:pt x="8710909" y="26000"/>
                  </a:lnTo>
                  <a:lnTo>
                    <a:pt x="8754425" y="40154"/>
                  </a:lnTo>
                  <a:lnTo>
                    <a:pt x="8796580" y="57142"/>
                  </a:lnTo>
                  <a:lnTo>
                    <a:pt x="8837262" y="76850"/>
                  </a:lnTo>
                  <a:lnTo>
                    <a:pt x="8876358" y="99167"/>
                  </a:lnTo>
                  <a:lnTo>
                    <a:pt x="8913752" y="123977"/>
                  </a:lnTo>
                  <a:lnTo>
                    <a:pt x="8949332" y="151169"/>
                  </a:lnTo>
                  <a:lnTo>
                    <a:pt x="8982987" y="180627"/>
                  </a:lnTo>
                  <a:lnTo>
                    <a:pt x="9014600" y="212240"/>
                  </a:lnTo>
                  <a:lnTo>
                    <a:pt x="9044058" y="245894"/>
                  </a:lnTo>
                  <a:lnTo>
                    <a:pt x="9071250" y="281474"/>
                  </a:lnTo>
                  <a:lnTo>
                    <a:pt x="9096060" y="318869"/>
                  </a:lnTo>
                  <a:lnTo>
                    <a:pt x="9118375" y="357964"/>
                  </a:lnTo>
                  <a:lnTo>
                    <a:pt x="9138084" y="398646"/>
                  </a:lnTo>
                  <a:lnTo>
                    <a:pt x="9155072" y="440802"/>
                  </a:lnTo>
                  <a:lnTo>
                    <a:pt x="9169226" y="484318"/>
                  </a:lnTo>
                  <a:lnTo>
                    <a:pt x="9180431" y="529081"/>
                  </a:lnTo>
                  <a:lnTo>
                    <a:pt x="9188576" y="574977"/>
                  </a:lnTo>
                  <a:lnTo>
                    <a:pt x="9193545" y="621894"/>
                  </a:lnTo>
                  <a:lnTo>
                    <a:pt x="9195227" y="669717"/>
                  </a:lnTo>
                  <a:lnTo>
                    <a:pt x="9195227" y="3348589"/>
                  </a:lnTo>
                  <a:lnTo>
                    <a:pt x="9195227" y="3348589"/>
                  </a:lnTo>
                  <a:lnTo>
                    <a:pt x="8525509" y="4018305"/>
                  </a:lnTo>
                  <a:lnTo>
                    <a:pt x="669728" y="4018305"/>
                  </a:lnTo>
                  <a:lnTo>
                    <a:pt x="669728" y="4018305"/>
                  </a:lnTo>
                  <a:lnTo>
                    <a:pt x="0" y="3348589"/>
                  </a:lnTo>
                  <a:lnTo>
                    <a:pt x="0" y="669717"/>
                  </a:lnTo>
                  <a:close/>
                </a:path>
              </a:pathLst>
            </a:custGeom>
            <a:noFill/>
            <a:ln w="23550" cap="flat" cmpd="sng">
              <a:solidFill>
                <a:srgbClr val="0097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4" name="Google Shape;104;p14"/>
            <p:cNvGrpSpPr/>
            <p:nvPr/>
          </p:nvGrpSpPr>
          <p:grpSpPr>
            <a:xfrm>
              <a:off x="888348" y="4029301"/>
              <a:ext cx="5710796" cy="2543705"/>
              <a:chOff x="4672425" y="2712215"/>
              <a:chExt cx="6556679" cy="2975668"/>
            </a:xfrm>
          </p:grpSpPr>
          <p:sp>
            <p:nvSpPr>
              <p:cNvPr id="105" name="Google Shape;105;p14"/>
              <p:cNvSpPr/>
              <p:nvPr/>
            </p:nvSpPr>
            <p:spPr>
              <a:xfrm>
                <a:off x="4672425" y="4475205"/>
                <a:ext cx="6021035" cy="321702"/>
              </a:xfrm>
              <a:custGeom>
                <a:avLst/>
                <a:gdLst/>
                <a:ahLst/>
                <a:cxnLst/>
                <a:rect l="l" t="t" r="r" b="b"/>
                <a:pathLst>
                  <a:path w="7977505" h="577850" extrusionOk="0">
                    <a:moveTo>
                      <a:pt x="7977034" y="577364"/>
                    </a:moveTo>
                    <a:lnTo>
                      <a:pt x="0" y="577364"/>
                    </a:lnTo>
                    <a:lnTo>
                      <a:pt x="336953" y="0"/>
                    </a:lnTo>
                    <a:lnTo>
                      <a:pt x="7640080" y="0"/>
                    </a:lnTo>
                    <a:lnTo>
                      <a:pt x="7977034" y="57736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06" name="Google Shape;106;p1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077598" y="5252091"/>
                <a:ext cx="480144" cy="3653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239600" y="5154817"/>
                <a:ext cx="505401" cy="53306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8" name="Google Shape;108;p14"/>
              <p:cNvSpPr/>
              <p:nvPr/>
            </p:nvSpPr>
            <p:spPr>
              <a:xfrm>
                <a:off x="4795916" y="5200159"/>
                <a:ext cx="2133596" cy="417241"/>
              </a:xfrm>
              <a:custGeom>
                <a:avLst/>
                <a:gdLst/>
                <a:ahLst/>
                <a:cxnLst/>
                <a:rect l="l" t="t" r="r" b="b"/>
                <a:pathLst>
                  <a:path w="2441575" h="489585" extrusionOk="0">
                    <a:moveTo>
                      <a:pt x="498500" y="446024"/>
                    </a:moveTo>
                    <a:lnTo>
                      <a:pt x="452589" y="413232"/>
                    </a:lnTo>
                    <a:lnTo>
                      <a:pt x="452589" y="400113"/>
                    </a:lnTo>
                    <a:lnTo>
                      <a:pt x="426351" y="400113"/>
                    </a:lnTo>
                    <a:lnTo>
                      <a:pt x="426351" y="177088"/>
                    </a:lnTo>
                    <a:lnTo>
                      <a:pt x="452589" y="177088"/>
                    </a:lnTo>
                    <a:lnTo>
                      <a:pt x="452589" y="163969"/>
                    </a:lnTo>
                    <a:lnTo>
                      <a:pt x="472262" y="163969"/>
                    </a:lnTo>
                    <a:lnTo>
                      <a:pt x="472262" y="124612"/>
                    </a:lnTo>
                    <a:lnTo>
                      <a:pt x="452589" y="124612"/>
                    </a:lnTo>
                    <a:lnTo>
                      <a:pt x="386994" y="84416"/>
                    </a:lnTo>
                    <a:lnTo>
                      <a:pt x="386994" y="177088"/>
                    </a:lnTo>
                    <a:lnTo>
                      <a:pt x="386994" y="400113"/>
                    </a:lnTo>
                    <a:lnTo>
                      <a:pt x="347637" y="400113"/>
                    </a:lnTo>
                    <a:lnTo>
                      <a:pt x="347637" y="177088"/>
                    </a:lnTo>
                    <a:lnTo>
                      <a:pt x="386994" y="177088"/>
                    </a:lnTo>
                    <a:lnTo>
                      <a:pt x="386994" y="84416"/>
                    </a:lnTo>
                    <a:lnTo>
                      <a:pt x="308292" y="36182"/>
                    </a:lnTo>
                    <a:lnTo>
                      <a:pt x="308292" y="177088"/>
                    </a:lnTo>
                    <a:lnTo>
                      <a:pt x="308292" y="400113"/>
                    </a:lnTo>
                    <a:lnTo>
                      <a:pt x="268935" y="400113"/>
                    </a:lnTo>
                    <a:lnTo>
                      <a:pt x="268935" y="177088"/>
                    </a:lnTo>
                    <a:lnTo>
                      <a:pt x="308292" y="177088"/>
                    </a:lnTo>
                    <a:lnTo>
                      <a:pt x="308292" y="36182"/>
                    </a:lnTo>
                    <a:lnTo>
                      <a:pt x="268935" y="12065"/>
                    </a:lnTo>
                    <a:lnTo>
                      <a:pt x="268935" y="85255"/>
                    </a:lnTo>
                    <a:lnTo>
                      <a:pt x="266865" y="95440"/>
                    </a:lnTo>
                    <a:lnTo>
                      <a:pt x="261226" y="103784"/>
                    </a:lnTo>
                    <a:lnTo>
                      <a:pt x="252882" y="109423"/>
                    </a:lnTo>
                    <a:lnTo>
                      <a:pt x="242697" y="111493"/>
                    </a:lnTo>
                    <a:lnTo>
                      <a:pt x="232511" y="109423"/>
                    </a:lnTo>
                    <a:lnTo>
                      <a:pt x="229577" y="107442"/>
                    </a:lnTo>
                    <a:lnTo>
                      <a:pt x="229577" y="177088"/>
                    </a:lnTo>
                    <a:lnTo>
                      <a:pt x="229577" y="400113"/>
                    </a:lnTo>
                    <a:lnTo>
                      <a:pt x="190220" y="400113"/>
                    </a:lnTo>
                    <a:lnTo>
                      <a:pt x="190220" y="177088"/>
                    </a:lnTo>
                    <a:lnTo>
                      <a:pt x="229577" y="177088"/>
                    </a:lnTo>
                    <a:lnTo>
                      <a:pt x="229577" y="107442"/>
                    </a:lnTo>
                    <a:lnTo>
                      <a:pt x="224167" y="103784"/>
                    </a:lnTo>
                    <a:lnTo>
                      <a:pt x="218528" y="95440"/>
                    </a:lnTo>
                    <a:lnTo>
                      <a:pt x="216458" y="85255"/>
                    </a:lnTo>
                    <a:lnTo>
                      <a:pt x="218528" y="75069"/>
                    </a:lnTo>
                    <a:lnTo>
                      <a:pt x="224167" y="66725"/>
                    </a:lnTo>
                    <a:lnTo>
                      <a:pt x="232511" y="61087"/>
                    </a:lnTo>
                    <a:lnTo>
                      <a:pt x="242697" y="59016"/>
                    </a:lnTo>
                    <a:lnTo>
                      <a:pt x="252882" y="61087"/>
                    </a:lnTo>
                    <a:lnTo>
                      <a:pt x="261226" y="66725"/>
                    </a:lnTo>
                    <a:lnTo>
                      <a:pt x="266865" y="75069"/>
                    </a:lnTo>
                    <a:lnTo>
                      <a:pt x="268935" y="85255"/>
                    </a:lnTo>
                    <a:lnTo>
                      <a:pt x="268935" y="12065"/>
                    </a:lnTo>
                    <a:lnTo>
                      <a:pt x="249250" y="0"/>
                    </a:lnTo>
                    <a:lnTo>
                      <a:pt x="150863" y="60299"/>
                    </a:lnTo>
                    <a:lnTo>
                      <a:pt x="150863" y="177088"/>
                    </a:lnTo>
                    <a:lnTo>
                      <a:pt x="150863" y="400113"/>
                    </a:lnTo>
                    <a:lnTo>
                      <a:pt x="111506" y="400113"/>
                    </a:lnTo>
                    <a:lnTo>
                      <a:pt x="111506" y="177088"/>
                    </a:lnTo>
                    <a:lnTo>
                      <a:pt x="150863" y="177088"/>
                    </a:lnTo>
                    <a:lnTo>
                      <a:pt x="150863" y="60299"/>
                    </a:lnTo>
                    <a:lnTo>
                      <a:pt x="45910" y="124612"/>
                    </a:lnTo>
                    <a:lnTo>
                      <a:pt x="26238" y="124612"/>
                    </a:lnTo>
                    <a:lnTo>
                      <a:pt x="26238" y="163969"/>
                    </a:lnTo>
                    <a:lnTo>
                      <a:pt x="45910" y="163969"/>
                    </a:lnTo>
                    <a:lnTo>
                      <a:pt x="45910" y="177088"/>
                    </a:lnTo>
                    <a:lnTo>
                      <a:pt x="72148" y="177088"/>
                    </a:lnTo>
                    <a:lnTo>
                      <a:pt x="72148" y="400113"/>
                    </a:lnTo>
                    <a:lnTo>
                      <a:pt x="45910" y="400113"/>
                    </a:lnTo>
                    <a:lnTo>
                      <a:pt x="45910" y="413232"/>
                    </a:lnTo>
                    <a:lnTo>
                      <a:pt x="0" y="446024"/>
                    </a:lnTo>
                    <a:lnTo>
                      <a:pt x="0" y="472262"/>
                    </a:lnTo>
                    <a:lnTo>
                      <a:pt x="498500" y="472262"/>
                    </a:lnTo>
                    <a:lnTo>
                      <a:pt x="498500" y="446024"/>
                    </a:lnTo>
                    <a:close/>
                  </a:path>
                  <a:path w="2441575" h="489585" extrusionOk="0">
                    <a:moveTo>
                      <a:pt x="2441168" y="210375"/>
                    </a:moveTo>
                    <a:lnTo>
                      <a:pt x="2386761" y="238594"/>
                    </a:lnTo>
                    <a:lnTo>
                      <a:pt x="2386761" y="380415"/>
                    </a:lnTo>
                    <a:lnTo>
                      <a:pt x="2386761" y="441642"/>
                    </a:lnTo>
                    <a:lnTo>
                      <a:pt x="2305139" y="441642"/>
                    </a:lnTo>
                    <a:lnTo>
                      <a:pt x="2305139" y="380415"/>
                    </a:lnTo>
                    <a:lnTo>
                      <a:pt x="2386761" y="380415"/>
                    </a:lnTo>
                    <a:lnTo>
                      <a:pt x="2386761" y="238594"/>
                    </a:lnTo>
                    <a:lnTo>
                      <a:pt x="2257526" y="305600"/>
                    </a:lnTo>
                    <a:lnTo>
                      <a:pt x="2257526" y="210375"/>
                    </a:lnTo>
                    <a:lnTo>
                      <a:pt x="2250719" y="213906"/>
                    </a:lnTo>
                    <a:lnTo>
                      <a:pt x="2250719" y="380415"/>
                    </a:lnTo>
                    <a:lnTo>
                      <a:pt x="2250719" y="441642"/>
                    </a:lnTo>
                    <a:lnTo>
                      <a:pt x="2169096" y="441642"/>
                    </a:lnTo>
                    <a:lnTo>
                      <a:pt x="2169096" y="380415"/>
                    </a:lnTo>
                    <a:lnTo>
                      <a:pt x="2250719" y="380415"/>
                    </a:lnTo>
                    <a:lnTo>
                      <a:pt x="2250719" y="213906"/>
                    </a:lnTo>
                    <a:lnTo>
                      <a:pt x="2114689" y="284441"/>
                    </a:lnTo>
                    <a:lnTo>
                      <a:pt x="2114689" y="380415"/>
                    </a:lnTo>
                    <a:lnTo>
                      <a:pt x="2114689" y="441642"/>
                    </a:lnTo>
                    <a:lnTo>
                      <a:pt x="2033066" y="441642"/>
                    </a:lnTo>
                    <a:lnTo>
                      <a:pt x="2033066" y="380415"/>
                    </a:lnTo>
                    <a:lnTo>
                      <a:pt x="2114689" y="380415"/>
                    </a:lnTo>
                    <a:lnTo>
                      <a:pt x="2114689" y="284441"/>
                    </a:lnTo>
                    <a:lnTo>
                      <a:pt x="2073871" y="305600"/>
                    </a:lnTo>
                    <a:lnTo>
                      <a:pt x="2053463" y="26720"/>
                    </a:lnTo>
                    <a:lnTo>
                      <a:pt x="1999056" y="26720"/>
                    </a:lnTo>
                    <a:lnTo>
                      <a:pt x="1978647" y="305600"/>
                    </a:lnTo>
                    <a:lnTo>
                      <a:pt x="1978647" y="489254"/>
                    </a:lnTo>
                    <a:lnTo>
                      <a:pt x="2441168" y="489254"/>
                    </a:lnTo>
                    <a:lnTo>
                      <a:pt x="2441168" y="441642"/>
                    </a:lnTo>
                    <a:lnTo>
                      <a:pt x="2441168" y="210375"/>
                    </a:lnTo>
                    <a:close/>
                  </a:path>
                </a:pathLst>
              </a:custGeom>
              <a:solidFill>
                <a:srgbClr val="0399C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5485827" y="2712215"/>
                <a:ext cx="4197609" cy="430218"/>
              </a:xfrm>
              <a:custGeom>
                <a:avLst/>
                <a:gdLst/>
                <a:ahLst/>
                <a:cxnLst/>
                <a:rect l="l" t="t" r="r" b="b"/>
                <a:pathLst>
                  <a:path w="5066030" h="554355" extrusionOk="0">
                    <a:moveTo>
                      <a:pt x="5065603" y="0"/>
                    </a:moveTo>
                    <a:lnTo>
                      <a:pt x="0" y="0"/>
                    </a:lnTo>
                    <a:lnTo>
                      <a:pt x="0" y="554045"/>
                    </a:lnTo>
                    <a:lnTo>
                      <a:pt x="5065603" y="554045"/>
                    </a:lnTo>
                    <a:lnTo>
                      <a:pt x="50656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7278492" y="3458429"/>
                <a:ext cx="753970" cy="668891"/>
              </a:xfrm>
              <a:custGeom>
                <a:avLst/>
                <a:gdLst/>
                <a:ahLst/>
                <a:cxnLst/>
                <a:rect l="l" t="t" r="r" b="b"/>
                <a:pathLst>
                  <a:path w="909954" h="876935" extrusionOk="0">
                    <a:moveTo>
                      <a:pt x="454750" y="876412"/>
                    </a:moveTo>
                    <a:lnTo>
                      <a:pt x="408258" y="874109"/>
                    </a:lnTo>
                    <a:lnTo>
                      <a:pt x="363130" y="867511"/>
                    </a:lnTo>
                    <a:lnTo>
                      <a:pt x="319466" y="856726"/>
                    </a:lnTo>
                    <a:lnTo>
                      <a:pt x="277686" y="841963"/>
                    </a:lnTo>
                    <a:lnTo>
                      <a:pt x="238003" y="823535"/>
                    </a:lnTo>
                    <a:lnTo>
                      <a:pt x="200517" y="801546"/>
                    </a:lnTo>
                    <a:lnTo>
                      <a:pt x="165439" y="776310"/>
                    </a:lnTo>
                    <a:lnTo>
                      <a:pt x="133188" y="748039"/>
                    </a:lnTo>
                    <a:lnTo>
                      <a:pt x="103766" y="716941"/>
                    </a:lnTo>
                    <a:lnTo>
                      <a:pt x="77589" y="683120"/>
                    </a:lnTo>
                    <a:lnTo>
                      <a:pt x="54866" y="646996"/>
                    </a:lnTo>
                    <a:lnTo>
                      <a:pt x="35705" y="608776"/>
                    </a:lnTo>
                    <a:lnTo>
                      <a:pt x="20418" y="568463"/>
                    </a:lnTo>
                    <a:lnTo>
                      <a:pt x="9214" y="526476"/>
                    </a:lnTo>
                    <a:lnTo>
                      <a:pt x="2302" y="483021"/>
                    </a:lnTo>
                    <a:lnTo>
                      <a:pt x="0" y="438206"/>
                    </a:lnTo>
                    <a:lnTo>
                      <a:pt x="2302" y="393391"/>
                    </a:lnTo>
                    <a:lnTo>
                      <a:pt x="9214" y="349832"/>
                    </a:lnTo>
                    <a:lnTo>
                      <a:pt x="20418" y="307844"/>
                    </a:lnTo>
                    <a:lnTo>
                      <a:pt x="35705" y="267634"/>
                    </a:lnTo>
                    <a:lnTo>
                      <a:pt x="54866" y="229311"/>
                    </a:lnTo>
                    <a:lnTo>
                      <a:pt x="77589" y="193186"/>
                    </a:lnTo>
                    <a:lnTo>
                      <a:pt x="103766" y="159471"/>
                    </a:lnTo>
                    <a:lnTo>
                      <a:pt x="133188" y="128373"/>
                    </a:lnTo>
                    <a:lnTo>
                      <a:pt x="165439" y="99996"/>
                    </a:lnTo>
                    <a:lnTo>
                      <a:pt x="200517" y="74762"/>
                    </a:lnTo>
                    <a:lnTo>
                      <a:pt x="238003" y="52876"/>
                    </a:lnTo>
                    <a:lnTo>
                      <a:pt x="277686" y="34448"/>
                    </a:lnTo>
                    <a:lnTo>
                      <a:pt x="319466" y="19685"/>
                    </a:lnTo>
                    <a:lnTo>
                      <a:pt x="363130" y="8900"/>
                    </a:lnTo>
                    <a:lnTo>
                      <a:pt x="408258" y="2197"/>
                    </a:lnTo>
                    <a:lnTo>
                      <a:pt x="454750" y="0"/>
                    </a:lnTo>
                    <a:lnTo>
                      <a:pt x="501241" y="2197"/>
                    </a:lnTo>
                    <a:lnTo>
                      <a:pt x="546369" y="8900"/>
                    </a:lnTo>
                    <a:lnTo>
                      <a:pt x="589929" y="19685"/>
                    </a:lnTo>
                    <a:lnTo>
                      <a:pt x="631708" y="34448"/>
                    </a:lnTo>
                    <a:lnTo>
                      <a:pt x="671496" y="52876"/>
                    </a:lnTo>
                    <a:lnTo>
                      <a:pt x="708983" y="74762"/>
                    </a:lnTo>
                    <a:lnTo>
                      <a:pt x="743955" y="99996"/>
                    </a:lnTo>
                    <a:lnTo>
                      <a:pt x="776310" y="128373"/>
                    </a:lnTo>
                    <a:lnTo>
                      <a:pt x="805629" y="159471"/>
                    </a:lnTo>
                    <a:lnTo>
                      <a:pt x="831806" y="193186"/>
                    </a:lnTo>
                    <a:lnTo>
                      <a:pt x="854633" y="229311"/>
                    </a:lnTo>
                    <a:lnTo>
                      <a:pt x="873795" y="267634"/>
                    </a:lnTo>
                    <a:lnTo>
                      <a:pt x="889081" y="307844"/>
                    </a:lnTo>
                    <a:lnTo>
                      <a:pt x="900286" y="349832"/>
                    </a:lnTo>
                    <a:lnTo>
                      <a:pt x="907197" y="393391"/>
                    </a:lnTo>
                    <a:lnTo>
                      <a:pt x="909500" y="438206"/>
                    </a:lnTo>
                    <a:lnTo>
                      <a:pt x="907197" y="483021"/>
                    </a:lnTo>
                    <a:lnTo>
                      <a:pt x="900286" y="526476"/>
                    </a:lnTo>
                    <a:lnTo>
                      <a:pt x="889081" y="568463"/>
                    </a:lnTo>
                    <a:lnTo>
                      <a:pt x="873795" y="608776"/>
                    </a:lnTo>
                    <a:lnTo>
                      <a:pt x="854633" y="646996"/>
                    </a:lnTo>
                    <a:lnTo>
                      <a:pt x="831806" y="683120"/>
                    </a:lnTo>
                    <a:lnTo>
                      <a:pt x="805629" y="716941"/>
                    </a:lnTo>
                    <a:lnTo>
                      <a:pt x="776310" y="748039"/>
                    </a:lnTo>
                    <a:lnTo>
                      <a:pt x="743955" y="776310"/>
                    </a:lnTo>
                    <a:lnTo>
                      <a:pt x="708983" y="801546"/>
                    </a:lnTo>
                    <a:lnTo>
                      <a:pt x="671496" y="823535"/>
                    </a:lnTo>
                    <a:lnTo>
                      <a:pt x="631708" y="841963"/>
                    </a:lnTo>
                    <a:lnTo>
                      <a:pt x="589929" y="856726"/>
                    </a:lnTo>
                    <a:lnTo>
                      <a:pt x="546369" y="867511"/>
                    </a:lnTo>
                    <a:lnTo>
                      <a:pt x="501241" y="874109"/>
                    </a:lnTo>
                    <a:lnTo>
                      <a:pt x="454750" y="876412"/>
                    </a:lnTo>
                    <a:close/>
                  </a:path>
                </a:pathLst>
              </a:custGeom>
              <a:solidFill>
                <a:srgbClr val="0096C3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7554816" y="3758614"/>
                <a:ext cx="264126" cy="205007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264160" extrusionOk="0">
                    <a:moveTo>
                      <a:pt x="318314" y="0"/>
                    </a:moveTo>
                    <a:lnTo>
                      <a:pt x="318314" y="228787"/>
                    </a:lnTo>
                    <a:lnTo>
                      <a:pt x="318314" y="228787"/>
                    </a:lnTo>
                    <a:lnTo>
                      <a:pt x="286691" y="263761"/>
                    </a:lnTo>
                    <a:lnTo>
                      <a:pt x="25234" y="263761"/>
                    </a:lnTo>
                    <a:lnTo>
                      <a:pt x="25234" y="263761"/>
                    </a:lnTo>
                    <a:lnTo>
                      <a:pt x="0" y="228787"/>
                    </a:lnTo>
                    <a:lnTo>
                      <a:pt x="0" y="0"/>
                    </a:lnTo>
                    <a:lnTo>
                      <a:pt x="318314" y="0"/>
                    </a:lnTo>
                    <a:close/>
                  </a:path>
                  <a:path w="318770" h="264160" extrusionOk="0">
                    <a:moveTo>
                      <a:pt x="66594" y="214967"/>
                    </a:moveTo>
                    <a:lnTo>
                      <a:pt x="66594" y="222925"/>
                    </a:lnTo>
                    <a:lnTo>
                      <a:pt x="61254" y="228787"/>
                    </a:lnTo>
                    <a:lnTo>
                      <a:pt x="53714" y="228787"/>
                    </a:lnTo>
                    <a:lnTo>
                      <a:pt x="46175" y="228787"/>
                    </a:lnTo>
                    <a:lnTo>
                      <a:pt x="39160" y="222925"/>
                    </a:lnTo>
                    <a:lnTo>
                      <a:pt x="39160" y="214967"/>
                    </a:lnTo>
                    <a:lnTo>
                      <a:pt x="39160" y="206590"/>
                    </a:lnTo>
                    <a:lnTo>
                      <a:pt x="46175" y="200725"/>
                    </a:lnTo>
                    <a:lnTo>
                      <a:pt x="53714" y="200725"/>
                    </a:lnTo>
                    <a:lnTo>
                      <a:pt x="61254" y="200725"/>
                    </a:lnTo>
                    <a:lnTo>
                      <a:pt x="66594" y="206590"/>
                    </a:lnTo>
                    <a:lnTo>
                      <a:pt x="66594" y="214967"/>
                    </a:lnTo>
                    <a:close/>
                  </a:path>
                  <a:path w="318770" h="264160" extrusionOk="0">
                    <a:moveTo>
                      <a:pt x="66594" y="128791"/>
                    </a:moveTo>
                    <a:lnTo>
                      <a:pt x="66594" y="137063"/>
                    </a:lnTo>
                    <a:lnTo>
                      <a:pt x="61254" y="142927"/>
                    </a:lnTo>
                    <a:lnTo>
                      <a:pt x="53714" y="142927"/>
                    </a:lnTo>
                    <a:lnTo>
                      <a:pt x="46175" y="142927"/>
                    </a:lnTo>
                    <a:lnTo>
                      <a:pt x="39160" y="137063"/>
                    </a:lnTo>
                    <a:lnTo>
                      <a:pt x="39160" y="128791"/>
                    </a:lnTo>
                    <a:lnTo>
                      <a:pt x="39160" y="120729"/>
                    </a:lnTo>
                    <a:lnTo>
                      <a:pt x="46175" y="114864"/>
                    </a:lnTo>
                    <a:lnTo>
                      <a:pt x="53714" y="114864"/>
                    </a:lnTo>
                    <a:lnTo>
                      <a:pt x="61254" y="114864"/>
                    </a:lnTo>
                    <a:lnTo>
                      <a:pt x="66594" y="120729"/>
                    </a:lnTo>
                    <a:lnTo>
                      <a:pt x="66594" y="128791"/>
                    </a:lnTo>
                    <a:close/>
                  </a:path>
                  <a:path w="318770" h="264160" extrusionOk="0">
                    <a:moveTo>
                      <a:pt x="5758" y="172035"/>
                    </a:moveTo>
                    <a:lnTo>
                      <a:pt x="312974" y="172035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7565282" y="3929355"/>
                <a:ext cx="647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78104" h="120000" extrusionOk="0">
                    <a:moveTo>
                      <a:pt x="0" y="0"/>
                    </a:moveTo>
                    <a:lnTo>
                      <a:pt x="77483" y="0"/>
                    </a:lnTo>
                  </a:path>
                </a:pathLst>
              </a:custGeom>
              <a:noFill/>
              <a:ln w="10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7438699" y="3781541"/>
                <a:ext cx="23151" cy="22668"/>
              </a:xfrm>
              <a:custGeom>
                <a:avLst/>
                <a:gdLst/>
                <a:ahLst/>
                <a:cxnLst/>
                <a:rect l="l" t="t" r="r" b="b"/>
                <a:pathLst>
                  <a:path w="27939" h="29210" extrusionOk="0">
                    <a:moveTo>
                      <a:pt x="27433" y="14973"/>
                    </a:moveTo>
                    <a:lnTo>
                      <a:pt x="27433" y="22931"/>
                    </a:lnTo>
                    <a:lnTo>
                      <a:pt x="22093" y="29109"/>
                    </a:lnTo>
                    <a:lnTo>
                      <a:pt x="14554" y="29109"/>
                    </a:lnTo>
                    <a:lnTo>
                      <a:pt x="7014" y="29109"/>
                    </a:lnTo>
                    <a:lnTo>
                      <a:pt x="0" y="22931"/>
                    </a:lnTo>
                    <a:lnTo>
                      <a:pt x="0" y="14973"/>
                    </a:lnTo>
                    <a:lnTo>
                      <a:pt x="0" y="6910"/>
                    </a:lnTo>
                    <a:lnTo>
                      <a:pt x="7014" y="0"/>
                    </a:lnTo>
                    <a:lnTo>
                      <a:pt x="14554" y="0"/>
                    </a:lnTo>
                    <a:lnTo>
                      <a:pt x="22093" y="0"/>
                    </a:lnTo>
                    <a:lnTo>
                      <a:pt x="27433" y="6910"/>
                    </a:lnTo>
                    <a:lnTo>
                      <a:pt x="27433" y="149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4" name="Google Shape;114;p14"/>
              <p:cNvSpPr/>
              <p:nvPr/>
            </p:nvSpPr>
            <p:spPr>
              <a:xfrm>
                <a:off x="7565282" y="3794949"/>
                <a:ext cx="647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78104" h="120000" extrusionOk="0">
                    <a:moveTo>
                      <a:pt x="0" y="0"/>
                    </a:moveTo>
                    <a:lnTo>
                      <a:pt x="77483" y="0"/>
                    </a:lnTo>
                  </a:path>
                </a:pathLst>
              </a:custGeom>
              <a:noFill/>
              <a:ln w="10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5" name="Google Shape;115;p14"/>
              <p:cNvSpPr/>
              <p:nvPr/>
            </p:nvSpPr>
            <p:spPr>
              <a:xfrm>
                <a:off x="7406251" y="3705643"/>
                <a:ext cx="264126" cy="54208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69850" extrusionOk="0">
                    <a:moveTo>
                      <a:pt x="259677" y="0"/>
                    </a:moveTo>
                    <a:lnTo>
                      <a:pt x="53714" y="0"/>
                    </a:lnTo>
                    <a:lnTo>
                      <a:pt x="0" y="69840"/>
                    </a:lnTo>
                    <a:lnTo>
                      <a:pt x="318314" y="69840"/>
                    </a:lnTo>
                    <a:lnTo>
                      <a:pt x="259677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7243837" y="3614549"/>
                <a:ext cx="263074" cy="183323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36220" extrusionOk="0">
                    <a:moveTo>
                      <a:pt x="317057" y="81777"/>
                    </a:moveTo>
                    <a:lnTo>
                      <a:pt x="317057" y="81777"/>
                    </a:lnTo>
                    <a:lnTo>
                      <a:pt x="175387" y="0"/>
                    </a:lnTo>
                    <a:lnTo>
                      <a:pt x="175387" y="0"/>
                    </a:lnTo>
                    <a:lnTo>
                      <a:pt x="0" y="172246"/>
                    </a:lnTo>
                    <a:lnTo>
                      <a:pt x="0" y="172246"/>
                    </a:lnTo>
                    <a:lnTo>
                      <a:pt x="9527" y="208997"/>
                    </a:lnTo>
                    <a:lnTo>
                      <a:pt x="30470" y="227846"/>
                    </a:lnTo>
                    <a:lnTo>
                      <a:pt x="51412" y="234861"/>
                    </a:lnTo>
                    <a:lnTo>
                      <a:pt x="60940" y="235803"/>
                    </a:lnTo>
                    <a:lnTo>
                      <a:pt x="156749" y="235803"/>
                    </a:lnTo>
                  </a:path>
                </a:pathLst>
              </a:custGeom>
              <a:noFill/>
              <a:ln w="10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540139" y="3675243"/>
                <a:ext cx="239708" cy="254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334691" y="3677029"/>
                <a:ext cx="150389" cy="766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Google Shape;119;p14"/>
              <p:cNvSpPr/>
              <p:nvPr/>
            </p:nvSpPr>
            <p:spPr>
              <a:xfrm>
                <a:off x="5174881" y="3444875"/>
                <a:ext cx="753970" cy="638244"/>
              </a:xfrm>
              <a:custGeom>
                <a:avLst/>
                <a:gdLst/>
                <a:ahLst/>
                <a:cxnLst/>
                <a:rect l="l" t="t" r="r" b="b"/>
                <a:pathLst>
                  <a:path w="909955" h="876935" extrusionOk="0">
                    <a:moveTo>
                      <a:pt x="454750" y="876412"/>
                    </a:moveTo>
                    <a:lnTo>
                      <a:pt x="408258" y="874109"/>
                    </a:lnTo>
                    <a:lnTo>
                      <a:pt x="363130" y="867511"/>
                    </a:lnTo>
                    <a:lnTo>
                      <a:pt x="319570" y="856726"/>
                    </a:lnTo>
                    <a:lnTo>
                      <a:pt x="277792" y="841963"/>
                    </a:lnTo>
                    <a:lnTo>
                      <a:pt x="238003" y="823535"/>
                    </a:lnTo>
                    <a:lnTo>
                      <a:pt x="200517" y="801546"/>
                    </a:lnTo>
                    <a:lnTo>
                      <a:pt x="165544" y="776310"/>
                    </a:lnTo>
                    <a:lnTo>
                      <a:pt x="133188" y="748039"/>
                    </a:lnTo>
                    <a:lnTo>
                      <a:pt x="103870" y="716941"/>
                    </a:lnTo>
                    <a:lnTo>
                      <a:pt x="77692" y="683225"/>
                    </a:lnTo>
                    <a:lnTo>
                      <a:pt x="54866" y="647099"/>
                    </a:lnTo>
                    <a:lnTo>
                      <a:pt x="35705" y="608776"/>
                    </a:lnTo>
                    <a:lnTo>
                      <a:pt x="20418" y="568463"/>
                    </a:lnTo>
                    <a:lnTo>
                      <a:pt x="9214" y="526476"/>
                    </a:lnTo>
                    <a:lnTo>
                      <a:pt x="2302" y="483021"/>
                    </a:lnTo>
                    <a:lnTo>
                      <a:pt x="0" y="438206"/>
                    </a:lnTo>
                    <a:lnTo>
                      <a:pt x="2302" y="393391"/>
                    </a:lnTo>
                    <a:lnTo>
                      <a:pt x="9214" y="349936"/>
                    </a:lnTo>
                    <a:lnTo>
                      <a:pt x="20418" y="307948"/>
                    </a:lnTo>
                    <a:lnTo>
                      <a:pt x="35705" y="267634"/>
                    </a:lnTo>
                    <a:lnTo>
                      <a:pt x="54866" y="229311"/>
                    </a:lnTo>
                    <a:lnTo>
                      <a:pt x="77692" y="193186"/>
                    </a:lnTo>
                    <a:lnTo>
                      <a:pt x="103870" y="159471"/>
                    </a:lnTo>
                    <a:lnTo>
                      <a:pt x="133188" y="128373"/>
                    </a:lnTo>
                    <a:lnTo>
                      <a:pt x="165544" y="100100"/>
                    </a:lnTo>
                    <a:lnTo>
                      <a:pt x="200517" y="74866"/>
                    </a:lnTo>
                    <a:lnTo>
                      <a:pt x="238003" y="52876"/>
                    </a:lnTo>
                    <a:lnTo>
                      <a:pt x="277792" y="34448"/>
                    </a:lnTo>
                    <a:lnTo>
                      <a:pt x="319570" y="19685"/>
                    </a:lnTo>
                    <a:lnTo>
                      <a:pt x="363130" y="8900"/>
                    </a:lnTo>
                    <a:lnTo>
                      <a:pt x="408258" y="2197"/>
                    </a:lnTo>
                    <a:lnTo>
                      <a:pt x="454750" y="0"/>
                    </a:lnTo>
                    <a:lnTo>
                      <a:pt x="501241" y="2197"/>
                    </a:lnTo>
                    <a:lnTo>
                      <a:pt x="546369" y="8900"/>
                    </a:lnTo>
                    <a:lnTo>
                      <a:pt x="590033" y="19685"/>
                    </a:lnTo>
                    <a:lnTo>
                      <a:pt x="631812" y="34448"/>
                    </a:lnTo>
                    <a:lnTo>
                      <a:pt x="671496" y="52876"/>
                    </a:lnTo>
                    <a:lnTo>
                      <a:pt x="708983" y="74866"/>
                    </a:lnTo>
                    <a:lnTo>
                      <a:pt x="744061" y="100100"/>
                    </a:lnTo>
                    <a:lnTo>
                      <a:pt x="776310" y="128373"/>
                    </a:lnTo>
                    <a:lnTo>
                      <a:pt x="805629" y="159471"/>
                    </a:lnTo>
                    <a:lnTo>
                      <a:pt x="831911" y="193186"/>
                    </a:lnTo>
                    <a:lnTo>
                      <a:pt x="854633" y="229311"/>
                    </a:lnTo>
                    <a:lnTo>
                      <a:pt x="873795" y="267634"/>
                    </a:lnTo>
                    <a:lnTo>
                      <a:pt x="889081" y="307948"/>
                    </a:lnTo>
                    <a:lnTo>
                      <a:pt x="900286" y="349936"/>
                    </a:lnTo>
                    <a:lnTo>
                      <a:pt x="907197" y="393391"/>
                    </a:lnTo>
                    <a:lnTo>
                      <a:pt x="909500" y="438206"/>
                    </a:lnTo>
                    <a:lnTo>
                      <a:pt x="907197" y="483021"/>
                    </a:lnTo>
                    <a:lnTo>
                      <a:pt x="900286" y="526476"/>
                    </a:lnTo>
                    <a:lnTo>
                      <a:pt x="889081" y="568463"/>
                    </a:lnTo>
                    <a:lnTo>
                      <a:pt x="873795" y="608776"/>
                    </a:lnTo>
                    <a:lnTo>
                      <a:pt x="854633" y="647099"/>
                    </a:lnTo>
                    <a:lnTo>
                      <a:pt x="831911" y="683225"/>
                    </a:lnTo>
                    <a:lnTo>
                      <a:pt x="805629" y="716941"/>
                    </a:lnTo>
                    <a:lnTo>
                      <a:pt x="776310" y="748039"/>
                    </a:lnTo>
                    <a:lnTo>
                      <a:pt x="744061" y="776310"/>
                    </a:lnTo>
                    <a:lnTo>
                      <a:pt x="708983" y="801546"/>
                    </a:lnTo>
                    <a:lnTo>
                      <a:pt x="671496" y="823535"/>
                    </a:lnTo>
                    <a:lnTo>
                      <a:pt x="631812" y="841963"/>
                    </a:lnTo>
                    <a:lnTo>
                      <a:pt x="590033" y="856726"/>
                    </a:lnTo>
                    <a:lnTo>
                      <a:pt x="546369" y="867511"/>
                    </a:lnTo>
                    <a:lnTo>
                      <a:pt x="501241" y="874109"/>
                    </a:lnTo>
                    <a:lnTo>
                      <a:pt x="454750" y="876412"/>
                    </a:lnTo>
                    <a:close/>
                  </a:path>
                </a:pathLst>
              </a:custGeom>
              <a:solidFill>
                <a:srgbClr val="0096C3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5512462" y="3829567"/>
                <a:ext cx="103125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24460" h="18414" extrusionOk="0">
                    <a:moveTo>
                      <a:pt x="17591" y="8900"/>
                    </a:moveTo>
                    <a:lnTo>
                      <a:pt x="17591" y="13401"/>
                    </a:lnTo>
                    <a:lnTo>
                      <a:pt x="13193" y="17800"/>
                    </a:lnTo>
                    <a:lnTo>
                      <a:pt x="8689" y="17800"/>
                    </a:lnTo>
                    <a:lnTo>
                      <a:pt x="3455" y="17800"/>
                    </a:lnTo>
                    <a:lnTo>
                      <a:pt x="0" y="13401"/>
                    </a:lnTo>
                    <a:lnTo>
                      <a:pt x="0" y="8900"/>
                    </a:lnTo>
                    <a:lnTo>
                      <a:pt x="0" y="3559"/>
                    </a:lnTo>
                    <a:lnTo>
                      <a:pt x="3455" y="0"/>
                    </a:lnTo>
                    <a:lnTo>
                      <a:pt x="8689" y="0"/>
                    </a:lnTo>
                    <a:lnTo>
                      <a:pt x="13193" y="0"/>
                    </a:lnTo>
                    <a:lnTo>
                      <a:pt x="17591" y="3559"/>
                    </a:lnTo>
                    <a:lnTo>
                      <a:pt x="17591" y="8900"/>
                    </a:lnTo>
                    <a:close/>
                  </a:path>
                  <a:path w="124460" h="18414" extrusionOk="0">
                    <a:moveTo>
                      <a:pt x="71202" y="8900"/>
                    </a:moveTo>
                    <a:lnTo>
                      <a:pt x="71202" y="13401"/>
                    </a:lnTo>
                    <a:lnTo>
                      <a:pt x="66698" y="17800"/>
                    </a:lnTo>
                    <a:lnTo>
                      <a:pt x="62092" y="17800"/>
                    </a:lnTo>
                    <a:lnTo>
                      <a:pt x="56751" y="17800"/>
                    </a:lnTo>
                    <a:lnTo>
                      <a:pt x="53191" y="13401"/>
                    </a:lnTo>
                    <a:lnTo>
                      <a:pt x="53191" y="8900"/>
                    </a:lnTo>
                    <a:lnTo>
                      <a:pt x="53191" y="3559"/>
                    </a:lnTo>
                    <a:lnTo>
                      <a:pt x="56751" y="0"/>
                    </a:lnTo>
                    <a:lnTo>
                      <a:pt x="62092" y="0"/>
                    </a:lnTo>
                    <a:lnTo>
                      <a:pt x="66698" y="0"/>
                    </a:lnTo>
                    <a:lnTo>
                      <a:pt x="71202" y="3559"/>
                    </a:lnTo>
                    <a:lnTo>
                      <a:pt x="71202" y="8900"/>
                    </a:lnTo>
                    <a:close/>
                  </a:path>
                  <a:path w="124460" h="18414" extrusionOk="0">
                    <a:moveTo>
                      <a:pt x="124394" y="8900"/>
                    </a:moveTo>
                    <a:lnTo>
                      <a:pt x="124394" y="13401"/>
                    </a:lnTo>
                    <a:lnTo>
                      <a:pt x="119996" y="17800"/>
                    </a:lnTo>
                    <a:lnTo>
                      <a:pt x="115598" y="17800"/>
                    </a:lnTo>
                    <a:lnTo>
                      <a:pt x="110257" y="17800"/>
                    </a:lnTo>
                    <a:lnTo>
                      <a:pt x="106698" y="13401"/>
                    </a:lnTo>
                    <a:lnTo>
                      <a:pt x="106698" y="8900"/>
                    </a:lnTo>
                    <a:lnTo>
                      <a:pt x="106698" y="3559"/>
                    </a:lnTo>
                    <a:lnTo>
                      <a:pt x="110257" y="0"/>
                    </a:lnTo>
                    <a:lnTo>
                      <a:pt x="115598" y="0"/>
                    </a:lnTo>
                    <a:lnTo>
                      <a:pt x="119996" y="0"/>
                    </a:lnTo>
                    <a:lnTo>
                      <a:pt x="124394" y="3559"/>
                    </a:lnTo>
                    <a:lnTo>
                      <a:pt x="124394" y="8900"/>
                    </a:lnTo>
                    <a:close/>
                  </a:path>
                </a:pathLst>
              </a:custGeom>
              <a:noFill/>
              <a:ln w="116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>
                <a:off x="5625510" y="3885230"/>
                <a:ext cx="999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120000" extrusionOk="0">
                    <a:moveTo>
                      <a:pt x="0" y="0"/>
                    </a:moveTo>
                    <a:lnTo>
                      <a:pt x="11621" y="0"/>
                    </a:lnTo>
                  </a:path>
                </a:pathLst>
              </a:custGeom>
              <a:noFill/>
              <a:ln w="155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5388309" y="3753018"/>
                <a:ext cx="276228" cy="124187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60020" extrusionOk="0">
                    <a:moveTo>
                      <a:pt x="89211" y="105755"/>
                    </a:moveTo>
                    <a:lnTo>
                      <a:pt x="113085" y="105755"/>
                    </a:lnTo>
                  </a:path>
                  <a:path w="333375" h="160020" extrusionOk="0">
                    <a:moveTo>
                      <a:pt x="74762" y="48166"/>
                    </a:moveTo>
                    <a:lnTo>
                      <a:pt x="74762" y="0"/>
                    </a:lnTo>
                  </a:path>
                  <a:path w="333375" h="160020" extrusionOk="0">
                    <a:moveTo>
                      <a:pt x="0" y="68059"/>
                    </a:moveTo>
                    <a:lnTo>
                      <a:pt x="0" y="68059"/>
                    </a:lnTo>
                    <a:lnTo>
                      <a:pt x="5968" y="61254"/>
                    </a:lnTo>
                    <a:lnTo>
                      <a:pt x="13193" y="56123"/>
                    </a:lnTo>
                    <a:lnTo>
                      <a:pt x="21360" y="52876"/>
                    </a:lnTo>
                    <a:lnTo>
                      <a:pt x="30365" y="51830"/>
                    </a:lnTo>
                    <a:lnTo>
                      <a:pt x="297476" y="51830"/>
                    </a:lnTo>
                    <a:lnTo>
                      <a:pt x="297476" y="51830"/>
                    </a:lnTo>
                    <a:lnTo>
                      <a:pt x="311298" y="54658"/>
                    </a:lnTo>
                    <a:lnTo>
                      <a:pt x="322607" y="62406"/>
                    </a:lnTo>
                    <a:lnTo>
                      <a:pt x="330355" y="73715"/>
                    </a:lnTo>
                    <a:lnTo>
                      <a:pt x="333077" y="87640"/>
                    </a:lnTo>
                    <a:lnTo>
                      <a:pt x="333077" y="123870"/>
                    </a:lnTo>
                    <a:lnTo>
                      <a:pt x="333077" y="123870"/>
                    </a:lnTo>
                    <a:lnTo>
                      <a:pt x="297476" y="159785"/>
                    </a:lnTo>
                    <a:lnTo>
                      <a:pt x="137063" y="159785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23" name="Google Shape;123;p14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279642" y="3738432"/>
                <a:ext cx="198504" cy="18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581002" y="3646801"/>
                <a:ext cx="239716" cy="254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1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375555" y="3648589"/>
                <a:ext cx="150389" cy="766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1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336045" y="3826172"/>
                <a:ext cx="288648" cy="1458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" name="Google Shape;127;p14"/>
              <p:cNvSpPr/>
              <p:nvPr/>
            </p:nvSpPr>
            <p:spPr>
              <a:xfrm>
                <a:off x="9281030" y="3640885"/>
                <a:ext cx="357781" cy="321801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414654" extrusionOk="0">
                    <a:moveTo>
                      <a:pt x="257492" y="16014"/>
                    </a:moveTo>
                    <a:lnTo>
                      <a:pt x="240626" y="0"/>
                    </a:lnTo>
                    <a:lnTo>
                      <a:pt x="0" y="228574"/>
                    </a:lnTo>
                    <a:lnTo>
                      <a:pt x="37706" y="266268"/>
                    </a:lnTo>
                    <a:lnTo>
                      <a:pt x="54800" y="250037"/>
                    </a:lnTo>
                    <a:lnTo>
                      <a:pt x="37909" y="250037"/>
                    </a:lnTo>
                    <a:lnTo>
                      <a:pt x="16649" y="228790"/>
                    </a:lnTo>
                    <a:lnTo>
                      <a:pt x="240626" y="16014"/>
                    </a:lnTo>
                    <a:lnTo>
                      <a:pt x="257492" y="16014"/>
                    </a:lnTo>
                    <a:close/>
                  </a:path>
                  <a:path w="431800" h="414654" extrusionOk="0">
                    <a:moveTo>
                      <a:pt x="431711" y="238836"/>
                    </a:moveTo>
                    <a:lnTo>
                      <a:pt x="257454" y="74028"/>
                    </a:lnTo>
                    <a:lnTo>
                      <a:pt x="240626" y="74028"/>
                    </a:lnTo>
                    <a:lnTo>
                      <a:pt x="403237" y="227838"/>
                    </a:lnTo>
                    <a:lnTo>
                      <a:pt x="403237" y="414642"/>
                    </a:lnTo>
                    <a:lnTo>
                      <a:pt x="414756" y="414642"/>
                    </a:lnTo>
                    <a:lnTo>
                      <a:pt x="414756" y="238836"/>
                    </a:lnTo>
                    <a:lnTo>
                      <a:pt x="431711" y="2388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28" name="Google Shape;128;p1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312446" y="3653310"/>
                <a:ext cx="367340" cy="1940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4"/>
              <p:cNvSpPr/>
              <p:nvPr/>
            </p:nvSpPr>
            <p:spPr>
              <a:xfrm>
                <a:off x="9294835" y="3653310"/>
                <a:ext cx="371460" cy="309481"/>
              </a:xfrm>
              <a:custGeom>
                <a:avLst/>
                <a:gdLst/>
                <a:ahLst/>
                <a:cxnLst/>
                <a:rect l="l" t="t" r="r" b="b"/>
                <a:pathLst>
                  <a:path w="448309" h="398779" extrusionOk="0">
                    <a:moveTo>
                      <a:pt x="386585" y="398626"/>
                    </a:moveTo>
                    <a:lnTo>
                      <a:pt x="386585" y="398626"/>
                    </a:lnTo>
                    <a:lnTo>
                      <a:pt x="183344" y="253500"/>
                    </a:lnTo>
                    <a:lnTo>
                      <a:pt x="183344" y="398520"/>
                    </a:lnTo>
                    <a:lnTo>
                      <a:pt x="61359" y="398520"/>
                    </a:lnTo>
                    <a:lnTo>
                      <a:pt x="61359" y="212034"/>
                    </a:lnTo>
                    <a:lnTo>
                      <a:pt x="223972" y="58008"/>
                    </a:lnTo>
                    <a:lnTo>
                      <a:pt x="386585" y="211825"/>
                    </a:lnTo>
                    <a:lnTo>
                      <a:pt x="386585" y="398626"/>
                    </a:lnTo>
                    <a:close/>
                  </a:path>
                  <a:path w="448309" h="398779" extrusionOk="0">
                    <a:moveTo>
                      <a:pt x="426792" y="233919"/>
                    </a:moveTo>
                    <a:lnTo>
                      <a:pt x="223972" y="42092"/>
                    </a:lnTo>
                    <a:lnTo>
                      <a:pt x="21255" y="234024"/>
                    </a:lnTo>
                    <a:lnTo>
                      <a:pt x="0" y="212767"/>
                    </a:lnTo>
                    <a:lnTo>
                      <a:pt x="223972" y="0"/>
                    </a:lnTo>
                    <a:lnTo>
                      <a:pt x="447944" y="212767"/>
                    </a:lnTo>
                    <a:lnTo>
                      <a:pt x="426792" y="23391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30" name="Google Shape;130;p14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9589544" y="3601290"/>
                <a:ext cx="131641" cy="1233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14"/>
              <p:cNvSpPr/>
              <p:nvPr/>
            </p:nvSpPr>
            <p:spPr>
              <a:xfrm>
                <a:off x="9101968" y="3453002"/>
                <a:ext cx="753970" cy="651775"/>
              </a:xfrm>
              <a:custGeom>
                <a:avLst/>
                <a:gdLst/>
                <a:ahLst/>
                <a:cxnLst/>
                <a:rect l="l" t="t" r="r" b="b"/>
                <a:pathLst>
                  <a:path w="909954" h="876935" extrusionOk="0">
                    <a:moveTo>
                      <a:pt x="454750" y="876412"/>
                    </a:moveTo>
                    <a:lnTo>
                      <a:pt x="408258" y="874109"/>
                    </a:lnTo>
                    <a:lnTo>
                      <a:pt x="363130" y="867511"/>
                    </a:lnTo>
                    <a:lnTo>
                      <a:pt x="319570" y="856726"/>
                    </a:lnTo>
                    <a:lnTo>
                      <a:pt x="277792" y="841963"/>
                    </a:lnTo>
                    <a:lnTo>
                      <a:pt x="238003" y="823535"/>
                    </a:lnTo>
                    <a:lnTo>
                      <a:pt x="200517" y="801546"/>
                    </a:lnTo>
                    <a:lnTo>
                      <a:pt x="165544" y="776310"/>
                    </a:lnTo>
                    <a:lnTo>
                      <a:pt x="133188" y="748039"/>
                    </a:lnTo>
                    <a:lnTo>
                      <a:pt x="103870" y="716941"/>
                    </a:lnTo>
                    <a:lnTo>
                      <a:pt x="77692" y="683225"/>
                    </a:lnTo>
                    <a:lnTo>
                      <a:pt x="54866" y="647099"/>
                    </a:lnTo>
                    <a:lnTo>
                      <a:pt x="35809" y="608776"/>
                    </a:lnTo>
                    <a:lnTo>
                      <a:pt x="20418" y="568463"/>
                    </a:lnTo>
                    <a:lnTo>
                      <a:pt x="9214" y="526476"/>
                    </a:lnTo>
                    <a:lnTo>
                      <a:pt x="2408" y="483021"/>
                    </a:lnTo>
                    <a:lnTo>
                      <a:pt x="0" y="438206"/>
                    </a:lnTo>
                    <a:lnTo>
                      <a:pt x="2408" y="393391"/>
                    </a:lnTo>
                    <a:lnTo>
                      <a:pt x="9214" y="349936"/>
                    </a:lnTo>
                    <a:lnTo>
                      <a:pt x="20418" y="307948"/>
                    </a:lnTo>
                    <a:lnTo>
                      <a:pt x="35809" y="267634"/>
                    </a:lnTo>
                    <a:lnTo>
                      <a:pt x="54866" y="229311"/>
                    </a:lnTo>
                    <a:lnTo>
                      <a:pt x="77692" y="193186"/>
                    </a:lnTo>
                    <a:lnTo>
                      <a:pt x="103870" y="159471"/>
                    </a:lnTo>
                    <a:lnTo>
                      <a:pt x="133188" y="128373"/>
                    </a:lnTo>
                    <a:lnTo>
                      <a:pt x="165544" y="100100"/>
                    </a:lnTo>
                    <a:lnTo>
                      <a:pt x="200517" y="74866"/>
                    </a:lnTo>
                    <a:lnTo>
                      <a:pt x="238003" y="52876"/>
                    </a:lnTo>
                    <a:lnTo>
                      <a:pt x="277792" y="34448"/>
                    </a:lnTo>
                    <a:lnTo>
                      <a:pt x="319570" y="19685"/>
                    </a:lnTo>
                    <a:lnTo>
                      <a:pt x="363130" y="8900"/>
                    </a:lnTo>
                    <a:lnTo>
                      <a:pt x="408258" y="2302"/>
                    </a:lnTo>
                    <a:lnTo>
                      <a:pt x="454750" y="0"/>
                    </a:lnTo>
                    <a:lnTo>
                      <a:pt x="501241" y="2302"/>
                    </a:lnTo>
                    <a:lnTo>
                      <a:pt x="546475" y="8900"/>
                    </a:lnTo>
                    <a:lnTo>
                      <a:pt x="590033" y="19685"/>
                    </a:lnTo>
                    <a:lnTo>
                      <a:pt x="631812" y="34448"/>
                    </a:lnTo>
                    <a:lnTo>
                      <a:pt x="671602" y="52876"/>
                    </a:lnTo>
                    <a:lnTo>
                      <a:pt x="709088" y="74866"/>
                    </a:lnTo>
                    <a:lnTo>
                      <a:pt x="744061" y="100100"/>
                    </a:lnTo>
                    <a:lnTo>
                      <a:pt x="776310" y="128373"/>
                    </a:lnTo>
                    <a:lnTo>
                      <a:pt x="805734" y="159471"/>
                    </a:lnTo>
                    <a:lnTo>
                      <a:pt x="831911" y="193186"/>
                    </a:lnTo>
                    <a:lnTo>
                      <a:pt x="854633" y="229311"/>
                    </a:lnTo>
                    <a:lnTo>
                      <a:pt x="873795" y="267634"/>
                    </a:lnTo>
                    <a:lnTo>
                      <a:pt x="889081" y="307948"/>
                    </a:lnTo>
                    <a:lnTo>
                      <a:pt x="900286" y="349936"/>
                    </a:lnTo>
                    <a:lnTo>
                      <a:pt x="907197" y="393391"/>
                    </a:lnTo>
                    <a:lnTo>
                      <a:pt x="909605" y="438206"/>
                    </a:lnTo>
                    <a:lnTo>
                      <a:pt x="907197" y="483021"/>
                    </a:lnTo>
                    <a:lnTo>
                      <a:pt x="900286" y="526476"/>
                    </a:lnTo>
                    <a:lnTo>
                      <a:pt x="889081" y="568463"/>
                    </a:lnTo>
                    <a:lnTo>
                      <a:pt x="873795" y="608776"/>
                    </a:lnTo>
                    <a:lnTo>
                      <a:pt x="854633" y="647099"/>
                    </a:lnTo>
                    <a:lnTo>
                      <a:pt x="831911" y="683225"/>
                    </a:lnTo>
                    <a:lnTo>
                      <a:pt x="805734" y="716941"/>
                    </a:lnTo>
                    <a:lnTo>
                      <a:pt x="776310" y="748039"/>
                    </a:lnTo>
                    <a:lnTo>
                      <a:pt x="744061" y="776310"/>
                    </a:lnTo>
                    <a:lnTo>
                      <a:pt x="709088" y="801546"/>
                    </a:lnTo>
                    <a:lnTo>
                      <a:pt x="671602" y="823535"/>
                    </a:lnTo>
                    <a:lnTo>
                      <a:pt x="631812" y="841963"/>
                    </a:lnTo>
                    <a:lnTo>
                      <a:pt x="590033" y="856726"/>
                    </a:lnTo>
                    <a:lnTo>
                      <a:pt x="546475" y="867511"/>
                    </a:lnTo>
                    <a:lnTo>
                      <a:pt x="501241" y="874109"/>
                    </a:lnTo>
                    <a:lnTo>
                      <a:pt x="454750" y="876412"/>
                    </a:lnTo>
                    <a:close/>
                  </a:path>
                </a:pathLst>
              </a:custGeom>
              <a:solidFill>
                <a:srgbClr val="0096C3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9264983" y="3613908"/>
                <a:ext cx="357781" cy="331165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426720" extrusionOk="0">
                    <a:moveTo>
                      <a:pt x="257492" y="16014"/>
                    </a:moveTo>
                    <a:lnTo>
                      <a:pt x="240626" y="0"/>
                    </a:lnTo>
                    <a:lnTo>
                      <a:pt x="0" y="228574"/>
                    </a:lnTo>
                    <a:lnTo>
                      <a:pt x="37693" y="266268"/>
                    </a:lnTo>
                    <a:lnTo>
                      <a:pt x="54864" y="250037"/>
                    </a:lnTo>
                    <a:lnTo>
                      <a:pt x="37909" y="250037"/>
                    </a:lnTo>
                    <a:lnTo>
                      <a:pt x="16649" y="228777"/>
                    </a:lnTo>
                    <a:lnTo>
                      <a:pt x="240626" y="16014"/>
                    </a:lnTo>
                    <a:lnTo>
                      <a:pt x="257492" y="16014"/>
                    </a:lnTo>
                    <a:close/>
                  </a:path>
                  <a:path w="431800" h="426720" extrusionOk="0">
                    <a:moveTo>
                      <a:pt x="431711" y="238836"/>
                    </a:moveTo>
                    <a:lnTo>
                      <a:pt x="257556" y="74129"/>
                    </a:lnTo>
                    <a:lnTo>
                      <a:pt x="240626" y="74129"/>
                    </a:lnTo>
                    <a:lnTo>
                      <a:pt x="403237" y="227838"/>
                    </a:lnTo>
                    <a:lnTo>
                      <a:pt x="403237" y="414020"/>
                    </a:lnTo>
                    <a:lnTo>
                      <a:pt x="281355" y="414020"/>
                    </a:lnTo>
                    <a:lnTo>
                      <a:pt x="281355" y="280670"/>
                    </a:lnTo>
                    <a:lnTo>
                      <a:pt x="281355" y="269240"/>
                    </a:lnTo>
                    <a:lnTo>
                      <a:pt x="199999" y="269240"/>
                    </a:lnTo>
                    <a:lnTo>
                      <a:pt x="199999" y="280670"/>
                    </a:lnTo>
                    <a:lnTo>
                      <a:pt x="199999" y="414020"/>
                    </a:lnTo>
                    <a:lnTo>
                      <a:pt x="78016" y="414020"/>
                    </a:lnTo>
                    <a:lnTo>
                      <a:pt x="78016" y="238760"/>
                    </a:lnTo>
                    <a:lnTo>
                      <a:pt x="66497" y="238760"/>
                    </a:lnTo>
                    <a:lnTo>
                      <a:pt x="66497" y="414020"/>
                    </a:lnTo>
                    <a:lnTo>
                      <a:pt x="66497" y="426720"/>
                    </a:lnTo>
                    <a:lnTo>
                      <a:pt x="211620" y="426720"/>
                    </a:lnTo>
                    <a:lnTo>
                      <a:pt x="211620" y="414020"/>
                    </a:lnTo>
                    <a:lnTo>
                      <a:pt x="211620" y="280670"/>
                    </a:lnTo>
                    <a:lnTo>
                      <a:pt x="269735" y="280670"/>
                    </a:lnTo>
                    <a:lnTo>
                      <a:pt x="269735" y="414020"/>
                    </a:lnTo>
                    <a:lnTo>
                      <a:pt x="269735" y="426720"/>
                    </a:lnTo>
                    <a:lnTo>
                      <a:pt x="414858" y="426720"/>
                    </a:lnTo>
                    <a:lnTo>
                      <a:pt x="414858" y="414642"/>
                    </a:lnTo>
                    <a:lnTo>
                      <a:pt x="414858" y="414020"/>
                    </a:lnTo>
                    <a:lnTo>
                      <a:pt x="414858" y="238836"/>
                    </a:lnTo>
                    <a:lnTo>
                      <a:pt x="431711" y="2388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33" name="Google Shape;133;p1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9296396" y="3626332"/>
                <a:ext cx="367340" cy="1942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4" name="Google Shape;134;p14"/>
              <p:cNvSpPr/>
              <p:nvPr/>
            </p:nvSpPr>
            <p:spPr>
              <a:xfrm>
                <a:off x="9264989" y="3613899"/>
                <a:ext cx="398820" cy="331165"/>
              </a:xfrm>
              <a:custGeom>
                <a:avLst/>
                <a:gdLst/>
                <a:ahLst/>
                <a:cxnLst/>
                <a:rect l="l" t="t" r="r" b="b"/>
                <a:pathLst>
                  <a:path w="481329" h="426720" extrusionOk="0">
                    <a:moveTo>
                      <a:pt x="0" y="228578"/>
                    </a:moveTo>
                    <a:lnTo>
                      <a:pt x="0" y="228578"/>
                    </a:lnTo>
                    <a:lnTo>
                      <a:pt x="37695" y="266274"/>
                    </a:lnTo>
                    <a:lnTo>
                      <a:pt x="66490" y="239049"/>
                    </a:lnTo>
                    <a:lnTo>
                      <a:pt x="66490" y="426165"/>
                    </a:lnTo>
                    <a:lnTo>
                      <a:pt x="211616" y="426165"/>
                    </a:lnTo>
                    <a:lnTo>
                      <a:pt x="211616" y="281247"/>
                    </a:lnTo>
                    <a:lnTo>
                      <a:pt x="269729" y="281247"/>
                    </a:lnTo>
                    <a:lnTo>
                      <a:pt x="269729" y="426268"/>
                    </a:lnTo>
                    <a:lnTo>
                      <a:pt x="414856" y="426268"/>
                    </a:lnTo>
                    <a:lnTo>
                      <a:pt x="414856" y="426268"/>
                    </a:lnTo>
                    <a:lnTo>
                      <a:pt x="414856" y="238839"/>
                    </a:lnTo>
                    <a:lnTo>
                      <a:pt x="443756" y="266169"/>
                    </a:lnTo>
                    <a:lnTo>
                      <a:pt x="481241" y="228578"/>
                    </a:lnTo>
                    <a:lnTo>
                      <a:pt x="240620" y="0"/>
                    </a:lnTo>
                    <a:lnTo>
                      <a:pt x="0" y="228578"/>
                    </a:lnTo>
                    <a:close/>
                  </a:path>
                  <a:path w="481329" h="426720" extrusionOk="0">
                    <a:moveTo>
                      <a:pt x="403233" y="414647"/>
                    </a:moveTo>
                    <a:lnTo>
                      <a:pt x="281352" y="414647"/>
                    </a:lnTo>
                    <a:lnTo>
                      <a:pt x="281352" y="414647"/>
                    </a:lnTo>
                    <a:lnTo>
                      <a:pt x="199993" y="269625"/>
                    </a:lnTo>
                    <a:lnTo>
                      <a:pt x="199993" y="414541"/>
                    </a:lnTo>
                    <a:lnTo>
                      <a:pt x="78007" y="414541"/>
                    </a:lnTo>
                    <a:lnTo>
                      <a:pt x="78007" y="228054"/>
                    </a:lnTo>
                    <a:lnTo>
                      <a:pt x="240620" y="74132"/>
                    </a:lnTo>
                    <a:lnTo>
                      <a:pt x="403233" y="227846"/>
                    </a:lnTo>
                    <a:lnTo>
                      <a:pt x="403233" y="414647"/>
                    </a:lnTo>
                    <a:close/>
                  </a:path>
                  <a:path w="481329" h="426720" extrusionOk="0">
                    <a:moveTo>
                      <a:pt x="443441" y="249940"/>
                    </a:moveTo>
                    <a:lnTo>
                      <a:pt x="240620" y="58112"/>
                    </a:lnTo>
                    <a:lnTo>
                      <a:pt x="37904" y="250044"/>
                    </a:lnTo>
                    <a:lnTo>
                      <a:pt x="16647" y="228787"/>
                    </a:lnTo>
                    <a:lnTo>
                      <a:pt x="240620" y="16020"/>
                    </a:lnTo>
                    <a:lnTo>
                      <a:pt x="464593" y="228787"/>
                    </a:lnTo>
                    <a:lnTo>
                      <a:pt x="443441" y="24994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35" name="Google Shape;135;p14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9545295" y="3574393"/>
                <a:ext cx="131728" cy="1232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p14"/>
              <p:cNvSpPr txBox="1"/>
              <p:nvPr/>
            </p:nvSpPr>
            <p:spPr>
              <a:xfrm>
                <a:off x="6340270" y="2888662"/>
                <a:ext cx="3044820" cy="238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b="1" dirty="0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VALUE PROPOSITION</a:t>
                </a:r>
                <a:endParaRPr b="1" dirty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4"/>
              <p:cNvSpPr txBox="1"/>
              <p:nvPr/>
            </p:nvSpPr>
            <p:spPr>
              <a:xfrm>
                <a:off x="4927738" y="4083122"/>
                <a:ext cx="1722151" cy="371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12700" marR="5080" lvl="0" indent="19685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0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Dark Fiber </a:t>
                </a:r>
                <a:r>
                  <a:rPr lang="it-IT" sz="1000" b="1" dirty="0" err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eInfrastrutture</a:t>
                </a:r>
                <a:endParaRPr sz="10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8" name="Google Shape;138;p14"/>
              <p:cNvSpPr txBox="1"/>
              <p:nvPr/>
            </p:nvSpPr>
            <p:spPr>
              <a:xfrm>
                <a:off x="6649891" y="4217804"/>
                <a:ext cx="2075568" cy="1931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12700" marR="5080" lvl="0" indent="12255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000" b="1" dirty="0" err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Cloud&amp;Data</a:t>
                </a:r>
                <a:r>
                  <a:rPr lang="it-IT" sz="10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Center</a:t>
                </a:r>
                <a:endParaRPr sz="10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9" name="Google Shape;139;p14"/>
              <p:cNvSpPr txBox="1"/>
              <p:nvPr/>
            </p:nvSpPr>
            <p:spPr>
              <a:xfrm>
                <a:off x="8914634" y="4200656"/>
                <a:ext cx="1377366" cy="371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112395" marR="5080" lvl="0" indent="-9969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0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Servizi SMART e IOT</a:t>
                </a:r>
                <a:endParaRPr sz="10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0" name="Google Shape;140;p14"/>
              <p:cNvSpPr txBox="1"/>
              <p:nvPr/>
            </p:nvSpPr>
            <p:spPr>
              <a:xfrm>
                <a:off x="4825226" y="4908728"/>
                <a:ext cx="349655" cy="200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2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</a:t>
                </a:r>
                <a:endParaRPr sz="12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1" name="Google Shape;141;p14"/>
              <p:cNvSpPr txBox="1"/>
              <p:nvPr/>
            </p:nvSpPr>
            <p:spPr>
              <a:xfrm>
                <a:off x="6182915" y="4891856"/>
                <a:ext cx="1078669" cy="200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127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2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Business</a:t>
                </a:r>
                <a:endParaRPr sz="12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2" name="Google Shape;142;p14"/>
              <p:cNvSpPr txBox="1"/>
              <p:nvPr/>
            </p:nvSpPr>
            <p:spPr>
              <a:xfrm>
                <a:off x="8004124" y="4887889"/>
                <a:ext cx="1340061" cy="1997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69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1026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2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Wholesale</a:t>
                </a:r>
                <a:endParaRPr sz="12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3" name="Google Shape;143;p14"/>
              <p:cNvSpPr txBox="1"/>
              <p:nvPr/>
            </p:nvSpPr>
            <p:spPr>
              <a:xfrm>
                <a:off x="9810116" y="4892005"/>
                <a:ext cx="1418988" cy="1997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69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1026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2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Consumer</a:t>
                </a:r>
                <a:endParaRPr sz="12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pic>
        <p:nvPicPr>
          <p:cNvPr id="2" name="Picture 4" descr="Immagine che contiene Elementi grafici, schermata, grafica, Carattere&#10;&#10;Descrizione generata automaticamente">
            <a:extLst>
              <a:ext uri="{FF2B5EF4-FFF2-40B4-BE49-F238E27FC236}">
                <a16:creationId xmlns:a16="http://schemas.microsoft.com/office/drawing/2014/main" id="{3E1B63B5-2AB8-7FEC-3EFD-ED329122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43" y="5673475"/>
            <a:ext cx="22479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3F1E9D-AB04-81CB-1CC7-CD755FFB83F9}"/>
              </a:ext>
            </a:extLst>
          </p:cNvPr>
          <p:cNvSpPr txBox="1"/>
          <p:nvPr/>
        </p:nvSpPr>
        <p:spPr>
          <a:xfrm>
            <a:off x="7072101" y="5099456"/>
            <a:ext cx="4836684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Quotata</a:t>
            </a:r>
            <a:r>
              <a:rPr lang="it-IT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in Borsa sul segmento </a:t>
            </a:r>
            <a:r>
              <a:rPr lang="it-IT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STAR Milan</a:t>
            </a:r>
            <a:r>
              <a:rPr lang="it-IT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ha sedi in </a:t>
            </a:r>
            <a:r>
              <a:rPr lang="it-IT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Roma, Milano e Bari</a:t>
            </a:r>
            <a:r>
              <a:rPr lang="it-IT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it-IT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 idx="4294967295"/>
          </p:nvPr>
        </p:nvSpPr>
        <p:spPr>
          <a:xfrm>
            <a:off x="838200" y="8771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it-IT" sz="4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UNIDATA</a:t>
            </a:r>
            <a:endParaRPr dirty="0"/>
          </a:p>
        </p:txBody>
      </p:sp>
      <p:sp>
        <p:nvSpPr>
          <p:cNvPr id="152" name="Google Shape;152;p15"/>
          <p:cNvSpPr txBox="1"/>
          <p:nvPr/>
        </p:nvSpPr>
        <p:spPr>
          <a:xfrm>
            <a:off x="6924625" y="2149815"/>
            <a:ext cx="49422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it-IT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it-IT" sz="2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LAST</a:t>
            </a:r>
            <a:r>
              <a:rPr lang="it-IT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MILESTONE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2023: </a:t>
            </a:r>
            <a:endParaRPr sz="2100" b="1" dirty="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★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quotazione su 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Euronext STAR Milano</a:t>
            </a:r>
            <a:endParaRPr sz="1800"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★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acquisizione 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Gruppo TWT,</a:t>
            </a:r>
            <a:endParaRPr sz="1800"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★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aggiudicazione Progetto 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#ROMA5G</a:t>
            </a:r>
            <a:endParaRPr sz="1800" dirty="0"/>
          </a:p>
        </p:txBody>
      </p:sp>
      <p:grpSp>
        <p:nvGrpSpPr>
          <p:cNvPr id="153" name="Google Shape;153;p15"/>
          <p:cNvGrpSpPr/>
          <p:nvPr/>
        </p:nvGrpSpPr>
        <p:grpSpPr>
          <a:xfrm>
            <a:off x="376732" y="2297062"/>
            <a:ext cx="6246795" cy="3795513"/>
            <a:chOff x="5861050" y="5637302"/>
            <a:chExt cx="7673343" cy="3226953"/>
          </a:xfrm>
        </p:grpSpPr>
        <p:grpSp>
          <p:nvGrpSpPr>
            <p:cNvPr id="154" name="Google Shape;154;p15"/>
            <p:cNvGrpSpPr/>
            <p:nvPr/>
          </p:nvGrpSpPr>
          <p:grpSpPr>
            <a:xfrm>
              <a:off x="5861050" y="5721729"/>
              <a:ext cx="7673343" cy="3142526"/>
              <a:chOff x="10361047" y="2023039"/>
              <a:chExt cx="9260840" cy="4049282"/>
            </a:xfrm>
          </p:grpSpPr>
          <p:sp>
            <p:nvSpPr>
              <p:cNvPr id="155" name="Google Shape;155;p15"/>
              <p:cNvSpPr/>
              <p:nvPr/>
            </p:nvSpPr>
            <p:spPr>
              <a:xfrm>
                <a:off x="11995971" y="4471670"/>
                <a:ext cx="371475" cy="433705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433704" extrusionOk="0">
                    <a:moveTo>
                      <a:pt x="88642" y="409935"/>
                    </a:moveTo>
                    <a:lnTo>
                      <a:pt x="35705" y="409935"/>
                    </a:lnTo>
                    <a:lnTo>
                      <a:pt x="39370" y="408364"/>
                    </a:lnTo>
                    <a:lnTo>
                      <a:pt x="188999" y="334125"/>
                    </a:lnTo>
                    <a:lnTo>
                      <a:pt x="210254" y="320932"/>
                    </a:lnTo>
                    <a:lnTo>
                      <a:pt x="231824" y="306272"/>
                    </a:lnTo>
                    <a:lnTo>
                      <a:pt x="252767" y="290043"/>
                    </a:lnTo>
                    <a:lnTo>
                      <a:pt x="271824" y="272138"/>
                    </a:lnTo>
                    <a:lnTo>
                      <a:pt x="299257" y="247531"/>
                    </a:lnTo>
                    <a:lnTo>
                      <a:pt x="212558" y="57694"/>
                    </a:lnTo>
                    <a:lnTo>
                      <a:pt x="208788" y="53610"/>
                    </a:lnTo>
                    <a:lnTo>
                      <a:pt x="212558" y="45443"/>
                    </a:lnTo>
                    <a:lnTo>
                      <a:pt x="216537" y="41255"/>
                    </a:lnTo>
                    <a:lnTo>
                      <a:pt x="291508" y="4187"/>
                    </a:lnTo>
                    <a:lnTo>
                      <a:pt x="295487" y="0"/>
                    </a:lnTo>
                    <a:lnTo>
                      <a:pt x="303132" y="0"/>
                    </a:lnTo>
                    <a:lnTo>
                      <a:pt x="303132" y="4187"/>
                    </a:lnTo>
                    <a:lnTo>
                      <a:pt x="307111" y="4187"/>
                    </a:lnTo>
                    <a:lnTo>
                      <a:pt x="307111" y="8270"/>
                    </a:lnTo>
                    <a:lnTo>
                      <a:pt x="317163" y="28898"/>
                    </a:lnTo>
                    <a:lnTo>
                      <a:pt x="291508" y="28898"/>
                    </a:lnTo>
                    <a:lnTo>
                      <a:pt x="236223" y="57694"/>
                    </a:lnTo>
                    <a:lnTo>
                      <a:pt x="318943" y="230987"/>
                    </a:lnTo>
                    <a:lnTo>
                      <a:pt x="371297" y="230987"/>
                    </a:lnTo>
                    <a:lnTo>
                      <a:pt x="318943" y="259992"/>
                    </a:lnTo>
                    <a:lnTo>
                      <a:pt x="287530" y="288682"/>
                    </a:lnTo>
                    <a:lnTo>
                      <a:pt x="245122" y="326377"/>
                    </a:lnTo>
                    <a:lnTo>
                      <a:pt x="196851" y="354858"/>
                    </a:lnTo>
                    <a:lnTo>
                      <a:pt x="88642" y="409935"/>
                    </a:lnTo>
                    <a:close/>
                  </a:path>
                  <a:path w="371475" h="433704" extrusionOk="0">
                    <a:moveTo>
                      <a:pt x="47223" y="433180"/>
                    </a:moveTo>
                    <a:lnTo>
                      <a:pt x="35390" y="433180"/>
                    </a:lnTo>
                    <a:lnTo>
                      <a:pt x="26072" y="431714"/>
                    </a:lnTo>
                    <a:lnTo>
                      <a:pt x="16647" y="427421"/>
                    </a:lnTo>
                    <a:lnTo>
                      <a:pt x="8900" y="420929"/>
                    </a:lnTo>
                    <a:lnTo>
                      <a:pt x="3977" y="412447"/>
                    </a:lnTo>
                    <a:lnTo>
                      <a:pt x="0" y="408364"/>
                    </a:lnTo>
                    <a:lnTo>
                      <a:pt x="0" y="400092"/>
                    </a:lnTo>
                    <a:lnTo>
                      <a:pt x="23664" y="400092"/>
                    </a:lnTo>
                    <a:lnTo>
                      <a:pt x="27118" y="405536"/>
                    </a:lnTo>
                    <a:lnTo>
                      <a:pt x="31411" y="408888"/>
                    </a:lnTo>
                    <a:lnTo>
                      <a:pt x="35705" y="409935"/>
                    </a:lnTo>
                    <a:lnTo>
                      <a:pt x="88642" y="409935"/>
                    </a:lnTo>
                    <a:lnTo>
                      <a:pt x="51201" y="428991"/>
                    </a:lnTo>
                    <a:lnTo>
                      <a:pt x="47223" y="433180"/>
                    </a:lnTo>
                    <a:close/>
                  </a:path>
                </a:pathLst>
              </a:custGeom>
              <a:solidFill>
                <a:srgbClr val="0095C3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56" name="Google Shape;156;p1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890530" y="4682051"/>
                <a:ext cx="223541" cy="1979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7" name="Google Shape;157;p15"/>
              <p:cNvSpPr/>
              <p:nvPr/>
            </p:nvSpPr>
            <p:spPr>
              <a:xfrm>
                <a:off x="11775350" y="4493658"/>
                <a:ext cx="32067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20675" h="238125" extrusionOk="0">
                    <a:moveTo>
                      <a:pt x="90678" y="238004"/>
                    </a:moveTo>
                    <a:lnTo>
                      <a:pt x="78845" y="238004"/>
                    </a:lnTo>
                    <a:lnTo>
                      <a:pt x="0" y="208999"/>
                    </a:lnTo>
                    <a:lnTo>
                      <a:pt x="78845" y="208999"/>
                    </a:lnTo>
                    <a:lnTo>
                      <a:pt x="137901" y="27539"/>
                    </a:lnTo>
                    <a:lnTo>
                      <a:pt x="137901" y="0"/>
                    </a:lnTo>
                    <a:lnTo>
                      <a:pt x="157586" y="6910"/>
                    </a:lnTo>
                    <a:lnTo>
                      <a:pt x="173293" y="15182"/>
                    </a:lnTo>
                    <a:lnTo>
                      <a:pt x="179889" y="16857"/>
                    </a:lnTo>
                    <a:lnTo>
                      <a:pt x="298419" y="16857"/>
                    </a:lnTo>
                    <a:lnTo>
                      <a:pt x="320513" y="24921"/>
                    </a:lnTo>
                    <a:lnTo>
                      <a:pt x="236328" y="24921"/>
                    </a:lnTo>
                    <a:lnTo>
                      <a:pt x="228788" y="26911"/>
                    </a:lnTo>
                    <a:lnTo>
                      <a:pt x="220621" y="31622"/>
                    </a:lnTo>
                    <a:lnTo>
                      <a:pt x="212662" y="35706"/>
                    </a:lnTo>
                    <a:lnTo>
                      <a:pt x="157586" y="35706"/>
                    </a:lnTo>
                    <a:lnTo>
                      <a:pt x="94552" y="229732"/>
                    </a:lnTo>
                    <a:lnTo>
                      <a:pt x="94552" y="233815"/>
                    </a:lnTo>
                    <a:lnTo>
                      <a:pt x="90678" y="238004"/>
                    </a:lnTo>
                    <a:close/>
                  </a:path>
                </a:pathLst>
              </a:custGeom>
              <a:solidFill>
                <a:srgbClr val="0095C3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58" name="Google Shape;158;p1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767497" y="4471670"/>
                <a:ext cx="145754" cy="2309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1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287481" y="4500528"/>
                <a:ext cx="110225" cy="2021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1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1932937" y="4493848"/>
                <a:ext cx="267854" cy="167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15"/>
              <p:cNvSpPr/>
              <p:nvPr/>
            </p:nvSpPr>
            <p:spPr>
              <a:xfrm>
                <a:off x="11046471" y="2404194"/>
                <a:ext cx="7919720" cy="3328035"/>
              </a:xfrm>
              <a:custGeom>
                <a:avLst/>
                <a:gdLst/>
                <a:ahLst/>
                <a:cxnLst/>
                <a:rect l="l" t="t" r="r" b="b"/>
                <a:pathLst>
                  <a:path w="7919719" h="3328035" extrusionOk="0">
                    <a:moveTo>
                      <a:pt x="0" y="1737852"/>
                    </a:moveTo>
                    <a:lnTo>
                      <a:pt x="2084752" y="1737852"/>
                    </a:lnTo>
                  </a:path>
                  <a:path w="7919719" h="3328035" extrusionOk="0">
                    <a:moveTo>
                      <a:pt x="2490080" y="1345194"/>
                    </a:moveTo>
                    <a:lnTo>
                      <a:pt x="2490080" y="0"/>
                    </a:lnTo>
                  </a:path>
                  <a:path w="7919719" h="3328035" extrusionOk="0">
                    <a:moveTo>
                      <a:pt x="2856038" y="1728952"/>
                    </a:moveTo>
                    <a:lnTo>
                      <a:pt x="4940582" y="1728952"/>
                    </a:lnTo>
                  </a:path>
                  <a:path w="7919719" h="3328035" extrusionOk="0">
                    <a:moveTo>
                      <a:pt x="5834796" y="1715967"/>
                    </a:moveTo>
                    <a:lnTo>
                      <a:pt x="7919339" y="1715967"/>
                    </a:lnTo>
                  </a:path>
                  <a:path w="7919719" h="3328035" extrusionOk="0">
                    <a:moveTo>
                      <a:pt x="5344338" y="1345194"/>
                    </a:moveTo>
                    <a:lnTo>
                      <a:pt x="5344338" y="0"/>
                    </a:lnTo>
                  </a:path>
                  <a:path w="7919719" h="3328035" extrusionOk="0">
                    <a:moveTo>
                      <a:pt x="2505786" y="3327542"/>
                    </a:moveTo>
                    <a:lnTo>
                      <a:pt x="2505786" y="1982347"/>
                    </a:lnTo>
                  </a:path>
                  <a:path w="7919719" h="3328035" extrusionOk="0">
                    <a:moveTo>
                      <a:pt x="5369574" y="3327542"/>
                    </a:moveTo>
                    <a:lnTo>
                      <a:pt x="5369574" y="1982347"/>
                    </a:lnTo>
                  </a:path>
                </a:pathLst>
              </a:custGeom>
              <a:noFill/>
              <a:ln w="9525" cap="flat" cmpd="sng">
                <a:solidFill>
                  <a:srgbClr val="D0CE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11770944" y="2570492"/>
                <a:ext cx="535305" cy="496570"/>
              </a:xfrm>
              <a:custGeom>
                <a:avLst/>
                <a:gdLst/>
                <a:ahLst/>
                <a:cxnLst/>
                <a:rect l="l" t="t" r="r" b="b"/>
                <a:pathLst>
                  <a:path w="535304" h="496569" extrusionOk="0">
                    <a:moveTo>
                      <a:pt x="392137" y="421246"/>
                    </a:moveTo>
                    <a:lnTo>
                      <a:pt x="391350" y="417893"/>
                    </a:lnTo>
                    <a:lnTo>
                      <a:pt x="390563" y="414528"/>
                    </a:lnTo>
                    <a:lnTo>
                      <a:pt x="390563" y="407835"/>
                    </a:lnTo>
                    <a:lnTo>
                      <a:pt x="384276" y="404482"/>
                    </a:lnTo>
                    <a:lnTo>
                      <a:pt x="347941" y="410870"/>
                    </a:lnTo>
                    <a:lnTo>
                      <a:pt x="313817" y="414528"/>
                    </a:lnTo>
                    <a:lnTo>
                      <a:pt x="277482" y="416941"/>
                    </a:lnTo>
                    <a:lnTo>
                      <a:pt x="239572" y="417893"/>
                    </a:lnTo>
                    <a:lnTo>
                      <a:pt x="200304" y="416941"/>
                    </a:lnTo>
                    <a:lnTo>
                      <a:pt x="162712" y="414312"/>
                    </a:lnTo>
                    <a:lnTo>
                      <a:pt x="127114" y="410133"/>
                    </a:lnTo>
                    <a:lnTo>
                      <a:pt x="94970" y="404482"/>
                    </a:lnTo>
                    <a:lnTo>
                      <a:pt x="90258" y="402805"/>
                    </a:lnTo>
                    <a:lnTo>
                      <a:pt x="83972" y="407835"/>
                    </a:lnTo>
                    <a:lnTo>
                      <a:pt x="82550" y="414312"/>
                    </a:lnTo>
                    <a:lnTo>
                      <a:pt x="82511" y="419557"/>
                    </a:lnTo>
                    <a:lnTo>
                      <a:pt x="85648" y="426250"/>
                    </a:lnTo>
                    <a:lnTo>
                      <a:pt x="91833" y="426250"/>
                    </a:lnTo>
                    <a:lnTo>
                      <a:pt x="125018" y="431927"/>
                    </a:lnTo>
                    <a:lnTo>
                      <a:pt x="161048" y="435991"/>
                    </a:lnTo>
                    <a:lnTo>
                      <a:pt x="199466" y="438708"/>
                    </a:lnTo>
                    <a:lnTo>
                      <a:pt x="239572" y="439547"/>
                    </a:lnTo>
                    <a:lnTo>
                      <a:pt x="277685" y="438708"/>
                    </a:lnTo>
                    <a:lnTo>
                      <a:pt x="314756" y="436206"/>
                    </a:lnTo>
                    <a:lnTo>
                      <a:pt x="349935" y="432549"/>
                    </a:lnTo>
                    <a:lnTo>
                      <a:pt x="382816" y="427939"/>
                    </a:lnTo>
                    <a:lnTo>
                      <a:pt x="388988" y="426250"/>
                    </a:lnTo>
                    <a:lnTo>
                      <a:pt x="392137" y="421246"/>
                    </a:lnTo>
                    <a:close/>
                  </a:path>
                  <a:path w="535304" h="496569" extrusionOk="0">
                    <a:moveTo>
                      <a:pt x="392137" y="364388"/>
                    </a:moveTo>
                    <a:lnTo>
                      <a:pt x="391350" y="361022"/>
                    </a:lnTo>
                    <a:lnTo>
                      <a:pt x="390563" y="357670"/>
                    </a:lnTo>
                    <a:lnTo>
                      <a:pt x="390563" y="352640"/>
                    </a:lnTo>
                    <a:lnTo>
                      <a:pt x="384276" y="347637"/>
                    </a:lnTo>
                    <a:lnTo>
                      <a:pt x="347941" y="354647"/>
                    </a:lnTo>
                    <a:lnTo>
                      <a:pt x="313817" y="358419"/>
                    </a:lnTo>
                    <a:lnTo>
                      <a:pt x="277482" y="360387"/>
                    </a:lnTo>
                    <a:lnTo>
                      <a:pt x="239572" y="361022"/>
                    </a:lnTo>
                    <a:lnTo>
                      <a:pt x="200304" y="360197"/>
                    </a:lnTo>
                    <a:lnTo>
                      <a:pt x="162712" y="357670"/>
                    </a:lnTo>
                    <a:lnTo>
                      <a:pt x="127114" y="354012"/>
                    </a:lnTo>
                    <a:lnTo>
                      <a:pt x="94970" y="349288"/>
                    </a:lnTo>
                    <a:lnTo>
                      <a:pt x="90258" y="347637"/>
                    </a:lnTo>
                    <a:lnTo>
                      <a:pt x="83972" y="350977"/>
                    </a:lnTo>
                    <a:lnTo>
                      <a:pt x="82511" y="357670"/>
                    </a:lnTo>
                    <a:lnTo>
                      <a:pt x="82511" y="364388"/>
                    </a:lnTo>
                    <a:lnTo>
                      <a:pt x="125018" y="376428"/>
                    </a:lnTo>
                    <a:lnTo>
                      <a:pt x="161048" y="380072"/>
                    </a:lnTo>
                    <a:lnTo>
                      <a:pt x="199466" y="382079"/>
                    </a:lnTo>
                    <a:lnTo>
                      <a:pt x="239572" y="382816"/>
                    </a:lnTo>
                    <a:lnTo>
                      <a:pt x="277685" y="382079"/>
                    </a:lnTo>
                    <a:lnTo>
                      <a:pt x="314756" y="380072"/>
                    </a:lnTo>
                    <a:lnTo>
                      <a:pt x="349935" y="376428"/>
                    </a:lnTo>
                    <a:lnTo>
                      <a:pt x="382816" y="370967"/>
                    </a:lnTo>
                    <a:lnTo>
                      <a:pt x="388988" y="370967"/>
                    </a:lnTo>
                    <a:lnTo>
                      <a:pt x="392137" y="364388"/>
                    </a:lnTo>
                    <a:close/>
                  </a:path>
                  <a:path w="535304" h="496569" extrusionOk="0">
                    <a:moveTo>
                      <a:pt x="392137" y="252437"/>
                    </a:moveTo>
                    <a:lnTo>
                      <a:pt x="391350" y="249085"/>
                    </a:lnTo>
                    <a:lnTo>
                      <a:pt x="390563" y="245745"/>
                    </a:lnTo>
                    <a:lnTo>
                      <a:pt x="390563" y="240728"/>
                    </a:lnTo>
                    <a:lnTo>
                      <a:pt x="384276" y="235699"/>
                    </a:lnTo>
                    <a:lnTo>
                      <a:pt x="347941" y="242087"/>
                    </a:lnTo>
                    <a:lnTo>
                      <a:pt x="313817" y="245745"/>
                    </a:lnTo>
                    <a:lnTo>
                      <a:pt x="277482" y="248158"/>
                    </a:lnTo>
                    <a:lnTo>
                      <a:pt x="239572" y="249085"/>
                    </a:lnTo>
                    <a:lnTo>
                      <a:pt x="200304" y="248158"/>
                    </a:lnTo>
                    <a:lnTo>
                      <a:pt x="162712" y="245529"/>
                    </a:lnTo>
                    <a:lnTo>
                      <a:pt x="127114" y="241249"/>
                    </a:lnTo>
                    <a:lnTo>
                      <a:pt x="94970" y="235699"/>
                    </a:lnTo>
                    <a:lnTo>
                      <a:pt x="90258" y="235699"/>
                    </a:lnTo>
                    <a:lnTo>
                      <a:pt x="83972" y="239052"/>
                    </a:lnTo>
                    <a:lnTo>
                      <a:pt x="82550" y="245529"/>
                    </a:lnTo>
                    <a:lnTo>
                      <a:pt x="82511" y="250774"/>
                    </a:lnTo>
                    <a:lnTo>
                      <a:pt x="125018" y="263740"/>
                    </a:lnTo>
                    <a:lnTo>
                      <a:pt x="161048" y="267411"/>
                    </a:lnTo>
                    <a:lnTo>
                      <a:pt x="199466" y="269938"/>
                    </a:lnTo>
                    <a:lnTo>
                      <a:pt x="239572" y="270764"/>
                    </a:lnTo>
                    <a:lnTo>
                      <a:pt x="277685" y="270129"/>
                    </a:lnTo>
                    <a:lnTo>
                      <a:pt x="314756" y="268160"/>
                    </a:lnTo>
                    <a:lnTo>
                      <a:pt x="349935" y="264375"/>
                    </a:lnTo>
                    <a:lnTo>
                      <a:pt x="382816" y="259029"/>
                    </a:lnTo>
                    <a:lnTo>
                      <a:pt x="388988" y="257378"/>
                    </a:lnTo>
                    <a:lnTo>
                      <a:pt x="392137" y="252437"/>
                    </a:lnTo>
                    <a:close/>
                  </a:path>
                  <a:path w="535304" h="496569" extrusionOk="0">
                    <a:moveTo>
                      <a:pt x="392137" y="195491"/>
                    </a:moveTo>
                    <a:lnTo>
                      <a:pt x="391058" y="192138"/>
                    </a:lnTo>
                    <a:lnTo>
                      <a:pt x="390563" y="190563"/>
                    </a:lnTo>
                    <a:lnTo>
                      <a:pt x="390563" y="183857"/>
                    </a:lnTo>
                    <a:lnTo>
                      <a:pt x="384276" y="180505"/>
                    </a:lnTo>
                    <a:lnTo>
                      <a:pt x="379679" y="180505"/>
                    </a:lnTo>
                    <a:lnTo>
                      <a:pt x="347941" y="185839"/>
                    </a:lnTo>
                    <a:lnTo>
                      <a:pt x="313817" y="189522"/>
                    </a:lnTo>
                    <a:lnTo>
                      <a:pt x="277482" y="191604"/>
                    </a:lnTo>
                    <a:lnTo>
                      <a:pt x="239572" y="192138"/>
                    </a:lnTo>
                    <a:lnTo>
                      <a:pt x="200304" y="191604"/>
                    </a:lnTo>
                    <a:lnTo>
                      <a:pt x="162712" y="189522"/>
                    </a:lnTo>
                    <a:lnTo>
                      <a:pt x="127114" y="185839"/>
                    </a:lnTo>
                    <a:lnTo>
                      <a:pt x="94970" y="180505"/>
                    </a:lnTo>
                    <a:lnTo>
                      <a:pt x="90258" y="178841"/>
                    </a:lnTo>
                    <a:lnTo>
                      <a:pt x="83972" y="183857"/>
                    </a:lnTo>
                    <a:lnTo>
                      <a:pt x="82511" y="188887"/>
                    </a:lnTo>
                    <a:lnTo>
                      <a:pt x="82511" y="195491"/>
                    </a:lnTo>
                    <a:lnTo>
                      <a:pt x="125018" y="207848"/>
                    </a:lnTo>
                    <a:lnTo>
                      <a:pt x="161048" y="212039"/>
                    </a:lnTo>
                    <a:lnTo>
                      <a:pt x="199466" y="214757"/>
                    </a:lnTo>
                    <a:lnTo>
                      <a:pt x="239572" y="215684"/>
                    </a:lnTo>
                    <a:lnTo>
                      <a:pt x="277685" y="214757"/>
                    </a:lnTo>
                    <a:lnTo>
                      <a:pt x="314756" y="212039"/>
                    </a:lnTo>
                    <a:lnTo>
                      <a:pt x="349935" y="207848"/>
                    </a:lnTo>
                    <a:lnTo>
                      <a:pt x="382816" y="202184"/>
                    </a:lnTo>
                    <a:lnTo>
                      <a:pt x="388988" y="202184"/>
                    </a:lnTo>
                    <a:lnTo>
                      <a:pt x="392137" y="195491"/>
                    </a:lnTo>
                    <a:close/>
                  </a:path>
                  <a:path w="535304" h="496569" extrusionOk="0">
                    <a:moveTo>
                      <a:pt x="392137" y="140411"/>
                    </a:moveTo>
                    <a:lnTo>
                      <a:pt x="391350" y="137058"/>
                    </a:lnTo>
                    <a:lnTo>
                      <a:pt x="390563" y="133692"/>
                    </a:lnTo>
                    <a:lnTo>
                      <a:pt x="390563" y="127114"/>
                    </a:lnTo>
                    <a:lnTo>
                      <a:pt x="384276" y="123647"/>
                    </a:lnTo>
                    <a:lnTo>
                      <a:pt x="347941" y="129946"/>
                    </a:lnTo>
                    <a:lnTo>
                      <a:pt x="313817" y="133692"/>
                    </a:lnTo>
                    <a:lnTo>
                      <a:pt x="277482" y="136105"/>
                    </a:lnTo>
                    <a:lnTo>
                      <a:pt x="239572" y="137058"/>
                    </a:lnTo>
                    <a:lnTo>
                      <a:pt x="200304" y="136105"/>
                    </a:lnTo>
                    <a:lnTo>
                      <a:pt x="162712" y="133502"/>
                    </a:lnTo>
                    <a:lnTo>
                      <a:pt x="127114" y="129311"/>
                    </a:lnTo>
                    <a:lnTo>
                      <a:pt x="94970" y="123647"/>
                    </a:lnTo>
                    <a:lnTo>
                      <a:pt x="90258" y="123647"/>
                    </a:lnTo>
                    <a:lnTo>
                      <a:pt x="83972" y="127114"/>
                    </a:lnTo>
                    <a:lnTo>
                      <a:pt x="82550" y="133502"/>
                    </a:lnTo>
                    <a:lnTo>
                      <a:pt x="82511" y="138722"/>
                    </a:lnTo>
                    <a:lnTo>
                      <a:pt x="85648" y="145440"/>
                    </a:lnTo>
                    <a:lnTo>
                      <a:pt x="91833" y="145440"/>
                    </a:lnTo>
                    <a:lnTo>
                      <a:pt x="125018" y="150990"/>
                    </a:lnTo>
                    <a:lnTo>
                      <a:pt x="161048" y="155270"/>
                    </a:lnTo>
                    <a:lnTo>
                      <a:pt x="199466" y="157797"/>
                    </a:lnTo>
                    <a:lnTo>
                      <a:pt x="239572" y="158826"/>
                    </a:lnTo>
                    <a:lnTo>
                      <a:pt x="277685" y="158102"/>
                    </a:lnTo>
                    <a:lnTo>
                      <a:pt x="314756" y="156019"/>
                    </a:lnTo>
                    <a:lnTo>
                      <a:pt x="349935" y="152438"/>
                    </a:lnTo>
                    <a:lnTo>
                      <a:pt x="382816" y="147104"/>
                    </a:lnTo>
                    <a:lnTo>
                      <a:pt x="388988" y="145440"/>
                    </a:lnTo>
                    <a:lnTo>
                      <a:pt x="392137" y="140411"/>
                    </a:lnTo>
                    <a:close/>
                  </a:path>
                  <a:path w="535304" h="496569" extrusionOk="0">
                    <a:moveTo>
                      <a:pt x="479247" y="429514"/>
                    </a:moveTo>
                    <a:lnTo>
                      <a:pt x="475792" y="416420"/>
                    </a:lnTo>
                    <a:lnTo>
                      <a:pt x="465328" y="404482"/>
                    </a:lnTo>
                    <a:lnTo>
                      <a:pt x="447738" y="393788"/>
                    </a:lnTo>
                    <a:lnTo>
                      <a:pt x="418515" y="382816"/>
                    </a:lnTo>
                    <a:lnTo>
                      <a:pt x="412343" y="386156"/>
                    </a:lnTo>
                    <a:lnTo>
                      <a:pt x="409206" y="399567"/>
                    </a:lnTo>
                    <a:lnTo>
                      <a:pt x="412343" y="404482"/>
                    </a:lnTo>
                    <a:lnTo>
                      <a:pt x="418515" y="406146"/>
                    </a:lnTo>
                    <a:lnTo>
                      <a:pt x="438619" y="413588"/>
                    </a:lnTo>
                    <a:lnTo>
                      <a:pt x="451091" y="420408"/>
                    </a:lnTo>
                    <a:lnTo>
                      <a:pt x="457263" y="425958"/>
                    </a:lnTo>
                    <a:lnTo>
                      <a:pt x="457365" y="426161"/>
                    </a:lnTo>
                    <a:lnTo>
                      <a:pt x="459041" y="429514"/>
                    </a:lnTo>
                    <a:lnTo>
                      <a:pt x="402399" y="456946"/>
                    </a:lnTo>
                    <a:lnTo>
                      <a:pt x="359460" y="465112"/>
                    </a:lnTo>
                    <a:lnTo>
                      <a:pt x="305117" y="470865"/>
                    </a:lnTo>
                    <a:lnTo>
                      <a:pt x="239572" y="473075"/>
                    </a:lnTo>
                    <a:lnTo>
                      <a:pt x="174231" y="470865"/>
                    </a:lnTo>
                    <a:lnTo>
                      <a:pt x="119888" y="465112"/>
                    </a:lnTo>
                    <a:lnTo>
                      <a:pt x="76860" y="456946"/>
                    </a:lnTo>
                    <a:lnTo>
                      <a:pt x="45758" y="447509"/>
                    </a:lnTo>
                    <a:lnTo>
                      <a:pt x="20205" y="429514"/>
                    </a:lnTo>
                    <a:lnTo>
                      <a:pt x="21780" y="426161"/>
                    </a:lnTo>
                    <a:lnTo>
                      <a:pt x="27228" y="421246"/>
                    </a:lnTo>
                    <a:lnTo>
                      <a:pt x="38633" y="414947"/>
                    </a:lnTo>
                    <a:lnTo>
                      <a:pt x="62306" y="406146"/>
                    </a:lnTo>
                    <a:lnTo>
                      <a:pt x="65443" y="399567"/>
                    </a:lnTo>
                    <a:lnTo>
                      <a:pt x="63766" y="394538"/>
                    </a:lnTo>
                    <a:lnTo>
                      <a:pt x="62306" y="387845"/>
                    </a:lnTo>
                    <a:lnTo>
                      <a:pt x="56121" y="384492"/>
                    </a:lnTo>
                    <a:lnTo>
                      <a:pt x="28270" y="395262"/>
                    </a:lnTo>
                    <a:lnTo>
                      <a:pt x="12357" y="405320"/>
                    </a:lnTo>
                    <a:lnTo>
                      <a:pt x="3035" y="416636"/>
                    </a:lnTo>
                    <a:lnTo>
                      <a:pt x="0" y="429514"/>
                    </a:lnTo>
                    <a:lnTo>
                      <a:pt x="8902" y="449516"/>
                    </a:lnTo>
                    <a:lnTo>
                      <a:pt x="67856" y="477558"/>
                    </a:lnTo>
                    <a:lnTo>
                      <a:pt x="110045" y="486473"/>
                    </a:lnTo>
                    <a:lnTo>
                      <a:pt x="155384" y="492239"/>
                    </a:lnTo>
                    <a:lnTo>
                      <a:pt x="199885" y="495376"/>
                    </a:lnTo>
                    <a:lnTo>
                      <a:pt x="239572" y="496404"/>
                    </a:lnTo>
                    <a:lnTo>
                      <a:pt x="278942" y="495376"/>
                    </a:lnTo>
                    <a:lnTo>
                      <a:pt x="323240" y="492239"/>
                    </a:lnTo>
                    <a:lnTo>
                      <a:pt x="368579" y="486473"/>
                    </a:lnTo>
                    <a:lnTo>
                      <a:pt x="410984" y="477558"/>
                    </a:lnTo>
                    <a:lnTo>
                      <a:pt x="470357" y="449516"/>
                    </a:lnTo>
                    <a:lnTo>
                      <a:pt x="479247" y="429514"/>
                    </a:lnTo>
                    <a:close/>
                  </a:path>
                  <a:path w="535304" h="496569" extrusionOk="0">
                    <a:moveTo>
                      <a:pt x="479247" y="48463"/>
                    </a:moveTo>
                    <a:lnTo>
                      <a:pt x="467321" y="29210"/>
                    </a:lnTo>
                    <a:lnTo>
                      <a:pt x="457479" y="24803"/>
                    </a:lnTo>
                    <a:lnTo>
                      <a:pt x="457479" y="48463"/>
                    </a:lnTo>
                    <a:lnTo>
                      <a:pt x="443750" y="56210"/>
                    </a:lnTo>
                    <a:lnTo>
                      <a:pt x="414337" y="64592"/>
                    </a:lnTo>
                    <a:lnTo>
                      <a:pt x="370039" y="72339"/>
                    </a:lnTo>
                    <a:lnTo>
                      <a:pt x="311619" y="78105"/>
                    </a:lnTo>
                    <a:lnTo>
                      <a:pt x="239572" y="80200"/>
                    </a:lnTo>
                    <a:lnTo>
                      <a:pt x="165442" y="77800"/>
                    </a:lnTo>
                    <a:lnTo>
                      <a:pt x="105752" y="71920"/>
                    </a:lnTo>
                    <a:lnTo>
                      <a:pt x="61252" y="63957"/>
                    </a:lnTo>
                    <a:lnTo>
                      <a:pt x="32461" y="55587"/>
                    </a:lnTo>
                    <a:lnTo>
                      <a:pt x="20205" y="48463"/>
                    </a:lnTo>
                    <a:lnTo>
                      <a:pt x="32461" y="40513"/>
                    </a:lnTo>
                    <a:lnTo>
                      <a:pt x="61252" y="31623"/>
                    </a:lnTo>
                    <a:lnTo>
                      <a:pt x="105752" y="23444"/>
                    </a:lnTo>
                    <a:lnTo>
                      <a:pt x="165442" y="17360"/>
                    </a:lnTo>
                    <a:lnTo>
                      <a:pt x="239572" y="14973"/>
                    </a:lnTo>
                    <a:lnTo>
                      <a:pt x="311619" y="17170"/>
                    </a:lnTo>
                    <a:lnTo>
                      <a:pt x="370039" y="22923"/>
                    </a:lnTo>
                    <a:lnTo>
                      <a:pt x="414337" y="30988"/>
                    </a:lnTo>
                    <a:lnTo>
                      <a:pt x="443750" y="39789"/>
                    </a:lnTo>
                    <a:lnTo>
                      <a:pt x="457479" y="48463"/>
                    </a:lnTo>
                    <a:lnTo>
                      <a:pt x="457479" y="24803"/>
                    </a:lnTo>
                    <a:lnTo>
                      <a:pt x="436118" y="15176"/>
                    </a:lnTo>
                    <a:lnTo>
                      <a:pt x="435381" y="14973"/>
                    </a:lnTo>
                    <a:lnTo>
                      <a:pt x="392760" y="5651"/>
                    </a:lnTo>
                    <a:lnTo>
                      <a:pt x="346583" y="0"/>
                    </a:lnTo>
                    <a:lnTo>
                      <a:pt x="132562" y="0"/>
                    </a:lnTo>
                    <a:lnTo>
                      <a:pt x="86487" y="5651"/>
                    </a:lnTo>
                    <a:lnTo>
                      <a:pt x="43141" y="15176"/>
                    </a:lnTo>
                    <a:lnTo>
                      <a:pt x="12039" y="29210"/>
                    </a:lnTo>
                    <a:lnTo>
                      <a:pt x="0" y="48463"/>
                    </a:lnTo>
                    <a:lnTo>
                      <a:pt x="12039" y="67729"/>
                    </a:lnTo>
                    <a:lnTo>
                      <a:pt x="86487" y="91300"/>
                    </a:lnTo>
                    <a:lnTo>
                      <a:pt x="134861" y="97155"/>
                    </a:lnTo>
                    <a:lnTo>
                      <a:pt x="181254" y="100406"/>
                    </a:lnTo>
                    <a:lnTo>
                      <a:pt x="239572" y="101981"/>
                    </a:lnTo>
                    <a:lnTo>
                      <a:pt x="260832" y="101663"/>
                    </a:lnTo>
                    <a:lnTo>
                      <a:pt x="344385" y="97155"/>
                    </a:lnTo>
                    <a:lnTo>
                      <a:pt x="392760" y="91300"/>
                    </a:lnTo>
                    <a:lnTo>
                      <a:pt x="436118" y="81775"/>
                    </a:lnTo>
                    <a:lnTo>
                      <a:pt x="439572" y="80200"/>
                    </a:lnTo>
                    <a:lnTo>
                      <a:pt x="467321" y="67729"/>
                    </a:lnTo>
                    <a:lnTo>
                      <a:pt x="479247" y="48463"/>
                    </a:lnTo>
                    <a:close/>
                  </a:path>
                  <a:path w="535304" h="496569" extrusionOk="0">
                    <a:moveTo>
                      <a:pt x="535266" y="302590"/>
                    </a:moveTo>
                    <a:lnTo>
                      <a:pt x="529094" y="292442"/>
                    </a:lnTo>
                    <a:lnTo>
                      <a:pt x="522922" y="290779"/>
                    </a:lnTo>
                    <a:lnTo>
                      <a:pt x="518198" y="294220"/>
                    </a:lnTo>
                    <a:lnTo>
                      <a:pt x="499249" y="305523"/>
                    </a:lnTo>
                    <a:lnTo>
                      <a:pt x="483235" y="308775"/>
                    </a:lnTo>
                    <a:lnTo>
                      <a:pt x="468261" y="306362"/>
                    </a:lnTo>
                    <a:lnTo>
                      <a:pt x="462356" y="304279"/>
                    </a:lnTo>
                    <a:lnTo>
                      <a:pt x="437896" y="295592"/>
                    </a:lnTo>
                    <a:lnTo>
                      <a:pt x="427431" y="292976"/>
                    </a:lnTo>
                    <a:lnTo>
                      <a:pt x="420725" y="291287"/>
                    </a:lnTo>
                    <a:lnTo>
                      <a:pt x="401040" y="290029"/>
                    </a:lnTo>
                    <a:lnTo>
                      <a:pt x="385013" y="292976"/>
                    </a:lnTo>
                    <a:lnTo>
                      <a:pt x="384276" y="292442"/>
                    </a:lnTo>
                    <a:lnTo>
                      <a:pt x="379679" y="292442"/>
                    </a:lnTo>
                    <a:lnTo>
                      <a:pt x="347941" y="297891"/>
                    </a:lnTo>
                    <a:lnTo>
                      <a:pt x="313817" y="301447"/>
                    </a:lnTo>
                    <a:lnTo>
                      <a:pt x="277482" y="303530"/>
                    </a:lnTo>
                    <a:lnTo>
                      <a:pt x="239572" y="304279"/>
                    </a:lnTo>
                    <a:lnTo>
                      <a:pt x="200304" y="303530"/>
                    </a:lnTo>
                    <a:lnTo>
                      <a:pt x="162712" y="301447"/>
                    </a:lnTo>
                    <a:lnTo>
                      <a:pt x="127114" y="297891"/>
                    </a:lnTo>
                    <a:lnTo>
                      <a:pt x="94970" y="292442"/>
                    </a:lnTo>
                    <a:lnTo>
                      <a:pt x="90258" y="290779"/>
                    </a:lnTo>
                    <a:lnTo>
                      <a:pt x="83972" y="295910"/>
                    </a:lnTo>
                    <a:lnTo>
                      <a:pt x="82511" y="300926"/>
                    </a:lnTo>
                    <a:lnTo>
                      <a:pt x="82511" y="307632"/>
                    </a:lnTo>
                    <a:lnTo>
                      <a:pt x="125018" y="319874"/>
                    </a:lnTo>
                    <a:lnTo>
                      <a:pt x="161048" y="324053"/>
                    </a:lnTo>
                    <a:lnTo>
                      <a:pt x="199466" y="326682"/>
                    </a:lnTo>
                    <a:lnTo>
                      <a:pt x="239572" y="327621"/>
                    </a:lnTo>
                    <a:lnTo>
                      <a:pt x="277685" y="326682"/>
                    </a:lnTo>
                    <a:lnTo>
                      <a:pt x="314756" y="324269"/>
                    </a:lnTo>
                    <a:lnTo>
                      <a:pt x="349935" y="320611"/>
                    </a:lnTo>
                    <a:lnTo>
                      <a:pt x="382816" y="315887"/>
                    </a:lnTo>
                    <a:lnTo>
                      <a:pt x="389623" y="313270"/>
                    </a:lnTo>
                    <a:lnTo>
                      <a:pt x="401980" y="311492"/>
                    </a:lnTo>
                    <a:lnTo>
                      <a:pt x="417995" y="312547"/>
                    </a:lnTo>
                    <a:lnTo>
                      <a:pt x="432028" y="316103"/>
                    </a:lnTo>
                    <a:lnTo>
                      <a:pt x="454431" y="324599"/>
                    </a:lnTo>
                    <a:lnTo>
                      <a:pt x="463753" y="327825"/>
                    </a:lnTo>
                    <a:lnTo>
                      <a:pt x="472541" y="329933"/>
                    </a:lnTo>
                    <a:lnTo>
                      <a:pt x="471982" y="329933"/>
                    </a:lnTo>
                    <a:lnTo>
                      <a:pt x="482295" y="330987"/>
                    </a:lnTo>
                    <a:lnTo>
                      <a:pt x="493179" y="329933"/>
                    </a:lnTo>
                    <a:lnTo>
                      <a:pt x="504596" y="326682"/>
                    </a:lnTo>
                    <a:lnTo>
                      <a:pt x="516534" y="321132"/>
                    </a:lnTo>
                    <a:lnTo>
                      <a:pt x="530517" y="311492"/>
                    </a:lnTo>
                    <a:lnTo>
                      <a:pt x="533704" y="309308"/>
                    </a:lnTo>
                    <a:lnTo>
                      <a:pt x="533819" y="308775"/>
                    </a:lnTo>
                    <a:lnTo>
                      <a:pt x="535266" y="302590"/>
                    </a:lnTo>
                    <a:close/>
                  </a:path>
                </a:pathLst>
              </a:custGeom>
              <a:solidFill>
                <a:srgbClr val="0095C3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17625748" y="2526703"/>
                <a:ext cx="535940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535940" h="520064" extrusionOk="0">
                    <a:moveTo>
                      <a:pt x="142811" y="64198"/>
                    </a:moveTo>
                    <a:lnTo>
                      <a:pt x="125755" y="51003"/>
                    </a:lnTo>
                    <a:lnTo>
                      <a:pt x="167843" y="0"/>
                    </a:lnTo>
                    <a:lnTo>
                      <a:pt x="460819" y="0"/>
                    </a:lnTo>
                    <a:lnTo>
                      <a:pt x="473277" y="14871"/>
                    </a:lnTo>
                    <a:lnTo>
                      <a:pt x="181659" y="14871"/>
                    </a:lnTo>
                    <a:lnTo>
                      <a:pt x="142811" y="64198"/>
                    </a:lnTo>
                    <a:close/>
                  </a:path>
                  <a:path w="535940" h="520064" extrusionOk="0">
                    <a:moveTo>
                      <a:pt x="530338" y="437159"/>
                    </a:moveTo>
                    <a:lnTo>
                      <a:pt x="485952" y="437159"/>
                    </a:lnTo>
                    <a:lnTo>
                      <a:pt x="500608" y="435495"/>
                    </a:lnTo>
                    <a:lnTo>
                      <a:pt x="510234" y="429830"/>
                    </a:lnTo>
                    <a:lnTo>
                      <a:pt x="515480" y="419149"/>
                    </a:lnTo>
                    <a:lnTo>
                      <a:pt x="517041" y="402615"/>
                    </a:lnTo>
                    <a:lnTo>
                      <a:pt x="517041" y="106907"/>
                    </a:lnTo>
                    <a:lnTo>
                      <a:pt x="385013" y="106907"/>
                    </a:lnTo>
                    <a:lnTo>
                      <a:pt x="385013" y="83883"/>
                    </a:lnTo>
                    <a:lnTo>
                      <a:pt x="504583" y="83883"/>
                    </a:lnTo>
                    <a:lnTo>
                      <a:pt x="445630" y="14871"/>
                    </a:lnTo>
                    <a:lnTo>
                      <a:pt x="473277" y="14871"/>
                    </a:lnTo>
                    <a:lnTo>
                      <a:pt x="535368" y="88480"/>
                    </a:lnTo>
                    <a:lnTo>
                      <a:pt x="535368" y="427849"/>
                    </a:lnTo>
                    <a:lnTo>
                      <a:pt x="530338" y="437159"/>
                    </a:lnTo>
                    <a:close/>
                  </a:path>
                  <a:path w="535940" h="520064" extrusionOk="0">
                    <a:moveTo>
                      <a:pt x="388149" y="519468"/>
                    </a:moveTo>
                    <a:lnTo>
                      <a:pt x="43548" y="519468"/>
                    </a:lnTo>
                    <a:lnTo>
                      <a:pt x="19685" y="514438"/>
                    </a:lnTo>
                    <a:lnTo>
                      <a:pt x="6591" y="501777"/>
                    </a:lnTo>
                    <a:lnTo>
                      <a:pt x="1143" y="483234"/>
                    </a:lnTo>
                    <a:lnTo>
                      <a:pt x="0" y="461772"/>
                    </a:lnTo>
                    <a:lnTo>
                      <a:pt x="0" y="147955"/>
                    </a:lnTo>
                    <a:lnTo>
                      <a:pt x="3136" y="143039"/>
                    </a:lnTo>
                    <a:lnTo>
                      <a:pt x="420712" y="143039"/>
                    </a:lnTo>
                    <a:lnTo>
                      <a:pt x="420712" y="164400"/>
                    </a:lnTo>
                    <a:lnTo>
                      <a:pt x="20205" y="164400"/>
                    </a:lnTo>
                    <a:lnTo>
                      <a:pt x="20205" y="461772"/>
                    </a:lnTo>
                    <a:lnTo>
                      <a:pt x="20979" y="478320"/>
                    </a:lnTo>
                    <a:lnTo>
                      <a:pt x="21043" y="479679"/>
                    </a:lnTo>
                    <a:lnTo>
                      <a:pt x="24282" y="490258"/>
                    </a:lnTo>
                    <a:lnTo>
                      <a:pt x="31304" y="495173"/>
                    </a:lnTo>
                    <a:lnTo>
                      <a:pt x="43548" y="496327"/>
                    </a:lnTo>
                    <a:lnTo>
                      <a:pt x="430452" y="496327"/>
                    </a:lnTo>
                    <a:lnTo>
                      <a:pt x="427938" y="504812"/>
                    </a:lnTo>
                    <a:lnTo>
                      <a:pt x="388149" y="519468"/>
                    </a:lnTo>
                    <a:close/>
                  </a:path>
                  <a:path w="535940" h="520064" extrusionOk="0">
                    <a:moveTo>
                      <a:pt x="430452" y="496327"/>
                    </a:moveTo>
                    <a:lnTo>
                      <a:pt x="388149" y="496327"/>
                    </a:lnTo>
                    <a:lnTo>
                      <a:pt x="403122" y="494652"/>
                    </a:lnTo>
                    <a:lnTo>
                      <a:pt x="413181" y="488999"/>
                    </a:lnTo>
                    <a:lnTo>
                      <a:pt x="418934" y="478320"/>
                    </a:lnTo>
                    <a:lnTo>
                      <a:pt x="420712" y="461772"/>
                    </a:lnTo>
                    <a:lnTo>
                      <a:pt x="420712" y="143039"/>
                    </a:lnTo>
                    <a:lnTo>
                      <a:pt x="436320" y="143039"/>
                    </a:lnTo>
                    <a:lnTo>
                      <a:pt x="439355" y="146391"/>
                    </a:lnTo>
                    <a:lnTo>
                      <a:pt x="462698" y="146391"/>
                    </a:lnTo>
                    <a:lnTo>
                      <a:pt x="462698" y="167754"/>
                    </a:lnTo>
                    <a:lnTo>
                      <a:pt x="440917" y="167754"/>
                    </a:lnTo>
                    <a:lnTo>
                      <a:pt x="440917" y="207124"/>
                    </a:lnTo>
                    <a:lnTo>
                      <a:pt x="517041" y="207124"/>
                    </a:lnTo>
                    <a:lnTo>
                      <a:pt x="517041" y="228485"/>
                    </a:lnTo>
                    <a:lnTo>
                      <a:pt x="440917" y="228485"/>
                    </a:lnTo>
                    <a:lnTo>
                      <a:pt x="440917" y="266280"/>
                    </a:lnTo>
                    <a:lnTo>
                      <a:pt x="462698" y="266280"/>
                    </a:lnTo>
                    <a:lnTo>
                      <a:pt x="462698" y="289317"/>
                    </a:lnTo>
                    <a:lnTo>
                      <a:pt x="440917" y="289317"/>
                    </a:lnTo>
                    <a:lnTo>
                      <a:pt x="440917" y="315595"/>
                    </a:lnTo>
                    <a:lnTo>
                      <a:pt x="517041" y="315595"/>
                    </a:lnTo>
                    <a:lnTo>
                      <a:pt x="517041" y="336956"/>
                    </a:lnTo>
                    <a:lnTo>
                      <a:pt x="440917" y="336956"/>
                    </a:lnTo>
                    <a:lnTo>
                      <a:pt x="440917" y="374763"/>
                    </a:lnTo>
                    <a:lnTo>
                      <a:pt x="462698" y="374763"/>
                    </a:lnTo>
                    <a:lnTo>
                      <a:pt x="462698" y="396124"/>
                    </a:lnTo>
                    <a:lnTo>
                      <a:pt x="440917" y="396124"/>
                    </a:lnTo>
                    <a:lnTo>
                      <a:pt x="440917" y="437159"/>
                    </a:lnTo>
                    <a:lnTo>
                      <a:pt x="530338" y="437159"/>
                    </a:lnTo>
                    <a:lnTo>
                      <a:pt x="525741" y="445541"/>
                    </a:lnTo>
                    <a:lnTo>
                      <a:pt x="509295" y="456538"/>
                    </a:lnTo>
                    <a:lnTo>
                      <a:pt x="485952" y="460197"/>
                    </a:lnTo>
                    <a:lnTo>
                      <a:pt x="440917" y="460197"/>
                    </a:lnTo>
                    <a:lnTo>
                      <a:pt x="440917" y="461772"/>
                    </a:lnTo>
                    <a:lnTo>
                      <a:pt x="430452" y="496327"/>
                    </a:lnTo>
                    <a:close/>
                  </a:path>
                </a:pathLst>
              </a:custGeom>
              <a:solidFill>
                <a:srgbClr val="3C9CC7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64" name="Google Shape;164;p1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7677161" y="2938833"/>
                <a:ext cx="57781" cy="590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1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7677161" y="2823444"/>
                <a:ext cx="57781" cy="590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6" name="Google Shape;166;p15"/>
              <p:cNvSpPr/>
              <p:nvPr/>
            </p:nvSpPr>
            <p:spPr>
              <a:xfrm>
                <a:off x="17642497" y="2792602"/>
                <a:ext cx="407034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7034" h="190500" extrusionOk="0">
                    <a:moveTo>
                      <a:pt x="347713" y="168986"/>
                    </a:moveTo>
                    <a:lnTo>
                      <a:pt x="246799" y="168986"/>
                    </a:lnTo>
                    <a:lnTo>
                      <a:pt x="246799" y="190322"/>
                    </a:lnTo>
                    <a:lnTo>
                      <a:pt x="347713" y="190322"/>
                    </a:lnTo>
                    <a:lnTo>
                      <a:pt x="347713" y="168986"/>
                    </a:lnTo>
                    <a:close/>
                  </a:path>
                  <a:path w="407034" h="190500" extrusionOk="0">
                    <a:moveTo>
                      <a:pt x="347713" y="45974"/>
                    </a:moveTo>
                    <a:lnTo>
                      <a:pt x="246799" y="45974"/>
                    </a:lnTo>
                    <a:lnTo>
                      <a:pt x="246799" y="67284"/>
                    </a:lnTo>
                    <a:lnTo>
                      <a:pt x="347713" y="67284"/>
                    </a:lnTo>
                    <a:lnTo>
                      <a:pt x="347713" y="45974"/>
                    </a:lnTo>
                    <a:close/>
                  </a:path>
                  <a:path w="407034" h="190500" extrusionOk="0">
                    <a:moveTo>
                      <a:pt x="406742" y="106616"/>
                    </a:moveTo>
                    <a:lnTo>
                      <a:pt x="0" y="106616"/>
                    </a:lnTo>
                    <a:lnTo>
                      <a:pt x="0" y="129590"/>
                    </a:lnTo>
                    <a:lnTo>
                      <a:pt x="406742" y="129590"/>
                    </a:lnTo>
                    <a:lnTo>
                      <a:pt x="406742" y="106616"/>
                    </a:lnTo>
                    <a:close/>
                  </a:path>
                  <a:path w="407034" h="190500" extrusionOk="0">
                    <a:moveTo>
                      <a:pt x="406742" y="0"/>
                    </a:moveTo>
                    <a:lnTo>
                      <a:pt x="0" y="0"/>
                    </a:lnTo>
                    <a:lnTo>
                      <a:pt x="0" y="21336"/>
                    </a:lnTo>
                    <a:lnTo>
                      <a:pt x="406742" y="21336"/>
                    </a:lnTo>
                    <a:lnTo>
                      <a:pt x="406742" y="0"/>
                    </a:lnTo>
                    <a:close/>
                  </a:path>
                </a:pathLst>
              </a:custGeom>
              <a:solidFill>
                <a:srgbClr val="3C9CC7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67" name="Google Shape;167;p1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677161" y="2709312"/>
                <a:ext cx="57781" cy="590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15"/>
              <p:cNvSpPr/>
              <p:nvPr/>
            </p:nvSpPr>
            <p:spPr>
              <a:xfrm>
                <a:off x="17625746" y="2577820"/>
                <a:ext cx="441959" cy="175895"/>
              </a:xfrm>
              <a:custGeom>
                <a:avLst/>
                <a:gdLst/>
                <a:ahLst/>
                <a:cxnLst/>
                <a:rect l="l" t="t" r="r" b="b"/>
                <a:pathLst>
                  <a:path w="441959" h="175894" extrusionOk="0">
                    <a:moveTo>
                      <a:pt x="365188" y="154076"/>
                    </a:moveTo>
                    <a:lnTo>
                      <a:pt x="264172" y="154076"/>
                    </a:lnTo>
                    <a:lnTo>
                      <a:pt x="264172" y="175387"/>
                    </a:lnTo>
                    <a:lnTo>
                      <a:pt x="365188" y="175387"/>
                    </a:lnTo>
                    <a:lnTo>
                      <a:pt x="365188" y="154076"/>
                    </a:lnTo>
                    <a:close/>
                  </a:path>
                  <a:path w="441959" h="175894" extrusionOk="0">
                    <a:moveTo>
                      <a:pt x="441337" y="98323"/>
                    </a:moveTo>
                    <a:lnTo>
                      <a:pt x="438200" y="95072"/>
                    </a:lnTo>
                    <a:lnTo>
                      <a:pt x="435470" y="91821"/>
                    </a:lnTo>
                    <a:lnTo>
                      <a:pt x="407212" y="58318"/>
                    </a:lnTo>
                    <a:lnTo>
                      <a:pt x="407212" y="91821"/>
                    </a:lnTo>
                    <a:lnTo>
                      <a:pt x="31089" y="91821"/>
                    </a:lnTo>
                    <a:lnTo>
                      <a:pt x="85547" y="21361"/>
                    </a:lnTo>
                    <a:lnTo>
                      <a:pt x="348145" y="21361"/>
                    </a:lnTo>
                    <a:lnTo>
                      <a:pt x="407212" y="91821"/>
                    </a:lnTo>
                    <a:lnTo>
                      <a:pt x="407212" y="58318"/>
                    </a:lnTo>
                    <a:lnTo>
                      <a:pt x="375793" y="21361"/>
                    </a:lnTo>
                    <a:lnTo>
                      <a:pt x="360502" y="3251"/>
                    </a:lnTo>
                    <a:lnTo>
                      <a:pt x="358940" y="1676"/>
                    </a:lnTo>
                    <a:lnTo>
                      <a:pt x="355904" y="0"/>
                    </a:lnTo>
                    <a:lnTo>
                      <a:pt x="77685" y="0"/>
                    </a:lnTo>
                    <a:lnTo>
                      <a:pt x="74650" y="1676"/>
                    </a:lnTo>
                    <a:lnTo>
                      <a:pt x="71513" y="4902"/>
                    </a:lnTo>
                    <a:lnTo>
                      <a:pt x="1562" y="96748"/>
                    </a:lnTo>
                    <a:lnTo>
                      <a:pt x="0" y="99987"/>
                    </a:lnTo>
                    <a:lnTo>
                      <a:pt x="0" y="108153"/>
                    </a:lnTo>
                    <a:lnTo>
                      <a:pt x="1562" y="111404"/>
                    </a:lnTo>
                    <a:lnTo>
                      <a:pt x="6273" y="113068"/>
                    </a:lnTo>
                    <a:lnTo>
                      <a:pt x="435165" y="113068"/>
                    </a:lnTo>
                    <a:lnTo>
                      <a:pt x="438200" y="111404"/>
                    </a:lnTo>
                    <a:lnTo>
                      <a:pt x="439775" y="108153"/>
                    </a:lnTo>
                    <a:lnTo>
                      <a:pt x="441337" y="103238"/>
                    </a:lnTo>
                    <a:lnTo>
                      <a:pt x="441337" y="98323"/>
                    </a:lnTo>
                    <a:close/>
                  </a:path>
                </a:pathLst>
              </a:custGeom>
              <a:solidFill>
                <a:srgbClr val="3C9CC7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10361047" y="2054675"/>
                <a:ext cx="9260840" cy="4017646"/>
              </a:xfrm>
              <a:custGeom>
                <a:avLst/>
                <a:gdLst/>
                <a:ahLst/>
                <a:cxnLst/>
                <a:rect l="l" t="t" r="r" b="b"/>
                <a:pathLst>
                  <a:path w="9260840" h="4017645" extrusionOk="0">
                    <a:moveTo>
                      <a:pt x="0" y="669613"/>
                    </a:moveTo>
                    <a:lnTo>
                      <a:pt x="0" y="669613"/>
                    </a:lnTo>
                    <a:lnTo>
                      <a:pt x="1680" y="621790"/>
                    </a:lnTo>
                    <a:lnTo>
                      <a:pt x="6650" y="574874"/>
                    </a:lnTo>
                    <a:lnTo>
                      <a:pt x="14794" y="528980"/>
                    </a:lnTo>
                    <a:lnTo>
                      <a:pt x="25999" y="484221"/>
                    </a:lnTo>
                    <a:lnTo>
                      <a:pt x="40152" y="440710"/>
                    </a:lnTo>
                    <a:lnTo>
                      <a:pt x="57140" y="398559"/>
                    </a:lnTo>
                    <a:lnTo>
                      <a:pt x="76846" y="357882"/>
                    </a:lnTo>
                    <a:lnTo>
                      <a:pt x="99162" y="318792"/>
                    </a:lnTo>
                    <a:lnTo>
                      <a:pt x="123971" y="281405"/>
                    </a:lnTo>
                    <a:lnTo>
                      <a:pt x="151160" y="245830"/>
                    </a:lnTo>
                    <a:lnTo>
                      <a:pt x="180615" y="212183"/>
                    </a:lnTo>
                    <a:lnTo>
                      <a:pt x="212225" y="180578"/>
                    </a:lnTo>
                    <a:lnTo>
                      <a:pt x="245875" y="151125"/>
                    </a:lnTo>
                    <a:lnTo>
                      <a:pt x="281451" y="123941"/>
                    </a:lnTo>
                    <a:lnTo>
                      <a:pt x="318840" y="99138"/>
                    </a:lnTo>
                    <a:lnTo>
                      <a:pt x="357929" y="76827"/>
                    </a:lnTo>
                    <a:lnTo>
                      <a:pt x="398604" y="57124"/>
                    </a:lnTo>
                    <a:lnTo>
                      <a:pt x="440752" y="40141"/>
                    </a:lnTo>
                    <a:lnTo>
                      <a:pt x="484259" y="25991"/>
                    </a:lnTo>
                    <a:lnTo>
                      <a:pt x="529011" y="14790"/>
                    </a:lnTo>
                    <a:lnTo>
                      <a:pt x="574897" y="6648"/>
                    </a:lnTo>
                    <a:lnTo>
                      <a:pt x="621802" y="1680"/>
                    </a:lnTo>
                    <a:lnTo>
                      <a:pt x="669613" y="0"/>
                    </a:lnTo>
                    <a:lnTo>
                      <a:pt x="8590942" y="0"/>
                    </a:lnTo>
                    <a:lnTo>
                      <a:pt x="8590942" y="0"/>
                    </a:lnTo>
                    <a:lnTo>
                      <a:pt x="8638764" y="1680"/>
                    </a:lnTo>
                    <a:lnTo>
                      <a:pt x="8685679" y="6648"/>
                    </a:lnTo>
                    <a:lnTo>
                      <a:pt x="8731574" y="14790"/>
                    </a:lnTo>
                    <a:lnTo>
                      <a:pt x="8776333" y="25991"/>
                    </a:lnTo>
                    <a:lnTo>
                      <a:pt x="8819845" y="40141"/>
                    </a:lnTo>
                    <a:lnTo>
                      <a:pt x="8861996" y="57124"/>
                    </a:lnTo>
                    <a:lnTo>
                      <a:pt x="8902672" y="76827"/>
                    </a:lnTo>
                    <a:lnTo>
                      <a:pt x="8941761" y="99138"/>
                    </a:lnTo>
                    <a:lnTo>
                      <a:pt x="8979150" y="123941"/>
                    </a:lnTo>
                    <a:lnTo>
                      <a:pt x="9014724" y="151125"/>
                    </a:lnTo>
                    <a:lnTo>
                      <a:pt x="9048370" y="180578"/>
                    </a:lnTo>
                    <a:lnTo>
                      <a:pt x="9079976" y="212183"/>
                    </a:lnTo>
                    <a:lnTo>
                      <a:pt x="9109428" y="245830"/>
                    </a:lnTo>
                    <a:lnTo>
                      <a:pt x="9136612" y="281405"/>
                    </a:lnTo>
                    <a:lnTo>
                      <a:pt x="9161416" y="318792"/>
                    </a:lnTo>
                    <a:lnTo>
                      <a:pt x="9183727" y="357882"/>
                    </a:lnTo>
                    <a:lnTo>
                      <a:pt x="9203431" y="398559"/>
                    </a:lnTo>
                    <a:lnTo>
                      <a:pt x="9220413" y="440710"/>
                    </a:lnTo>
                    <a:lnTo>
                      <a:pt x="9234561" y="484221"/>
                    </a:lnTo>
                    <a:lnTo>
                      <a:pt x="9245764" y="528980"/>
                    </a:lnTo>
                    <a:lnTo>
                      <a:pt x="9253906" y="574874"/>
                    </a:lnTo>
                    <a:lnTo>
                      <a:pt x="9258874" y="621790"/>
                    </a:lnTo>
                    <a:lnTo>
                      <a:pt x="9260554" y="669613"/>
                    </a:lnTo>
                    <a:lnTo>
                      <a:pt x="9260554" y="3347959"/>
                    </a:lnTo>
                    <a:lnTo>
                      <a:pt x="9260554" y="3347959"/>
                    </a:lnTo>
                    <a:lnTo>
                      <a:pt x="8590942" y="4017574"/>
                    </a:lnTo>
                    <a:lnTo>
                      <a:pt x="669613" y="4017574"/>
                    </a:lnTo>
                    <a:lnTo>
                      <a:pt x="669613" y="4017574"/>
                    </a:lnTo>
                    <a:lnTo>
                      <a:pt x="0" y="3347959"/>
                    </a:lnTo>
                    <a:lnTo>
                      <a:pt x="0" y="669613"/>
                    </a:lnTo>
                    <a:close/>
                  </a:path>
                </a:pathLst>
              </a:custGeom>
              <a:noFill/>
              <a:ln w="23550" cap="flat" cmpd="sng">
                <a:solidFill>
                  <a:srgbClr val="0097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2730942" y="2023039"/>
                <a:ext cx="5066030" cy="554355"/>
              </a:xfrm>
              <a:custGeom>
                <a:avLst/>
                <a:gdLst/>
                <a:ahLst/>
                <a:cxnLst/>
                <a:rect l="l" t="t" r="r" b="b"/>
                <a:pathLst>
                  <a:path w="5066030" h="554355" extrusionOk="0">
                    <a:moveTo>
                      <a:pt x="5065603" y="0"/>
                    </a:moveTo>
                    <a:lnTo>
                      <a:pt x="0" y="0"/>
                    </a:lnTo>
                    <a:lnTo>
                      <a:pt x="0" y="554045"/>
                    </a:lnTo>
                    <a:lnTo>
                      <a:pt x="5065603" y="554045"/>
                    </a:lnTo>
                    <a:lnTo>
                      <a:pt x="50656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4616963" y="2568231"/>
                <a:ext cx="602614" cy="2379980"/>
              </a:xfrm>
              <a:custGeom>
                <a:avLst/>
                <a:gdLst/>
                <a:ahLst/>
                <a:cxnLst/>
                <a:rect l="l" t="t" r="r" b="b"/>
                <a:pathLst>
                  <a:path w="602615" h="2379979" extrusionOk="0">
                    <a:moveTo>
                      <a:pt x="495947" y="291350"/>
                    </a:moveTo>
                    <a:lnTo>
                      <a:pt x="289306" y="95034"/>
                    </a:lnTo>
                    <a:lnTo>
                      <a:pt x="82651" y="291350"/>
                    </a:lnTo>
                    <a:lnTo>
                      <a:pt x="82651" y="495935"/>
                    </a:lnTo>
                    <a:lnTo>
                      <a:pt x="247967" y="495935"/>
                    </a:lnTo>
                    <a:lnTo>
                      <a:pt x="247967" y="323723"/>
                    </a:lnTo>
                    <a:lnTo>
                      <a:pt x="330631" y="323723"/>
                    </a:lnTo>
                    <a:lnTo>
                      <a:pt x="330631" y="495935"/>
                    </a:lnTo>
                    <a:lnTo>
                      <a:pt x="495947" y="495935"/>
                    </a:lnTo>
                    <a:lnTo>
                      <a:pt x="495947" y="323723"/>
                    </a:lnTo>
                    <a:lnTo>
                      <a:pt x="495947" y="291350"/>
                    </a:lnTo>
                    <a:close/>
                  </a:path>
                  <a:path w="602615" h="2379979" extrusionOk="0">
                    <a:moveTo>
                      <a:pt x="578599" y="275501"/>
                    </a:moveTo>
                    <a:lnTo>
                      <a:pt x="348589" y="56451"/>
                    </a:lnTo>
                    <a:lnTo>
                      <a:pt x="289306" y="0"/>
                    </a:lnTo>
                    <a:lnTo>
                      <a:pt x="0" y="275501"/>
                    </a:lnTo>
                    <a:lnTo>
                      <a:pt x="31000" y="301675"/>
                    </a:lnTo>
                    <a:lnTo>
                      <a:pt x="289306" y="56451"/>
                    </a:lnTo>
                    <a:lnTo>
                      <a:pt x="547598" y="301675"/>
                    </a:lnTo>
                    <a:lnTo>
                      <a:pt x="578599" y="275501"/>
                    </a:lnTo>
                    <a:close/>
                  </a:path>
                  <a:path w="602615" h="2379979" extrusionOk="0">
                    <a:moveTo>
                      <a:pt x="602043" y="2087981"/>
                    </a:moveTo>
                    <a:lnTo>
                      <a:pt x="598068" y="2066747"/>
                    </a:lnTo>
                    <a:lnTo>
                      <a:pt x="585762" y="2048802"/>
                    </a:lnTo>
                    <a:lnTo>
                      <a:pt x="568147" y="2037359"/>
                    </a:lnTo>
                    <a:lnTo>
                      <a:pt x="547547" y="2033371"/>
                    </a:lnTo>
                    <a:lnTo>
                      <a:pt x="526249" y="2037740"/>
                    </a:lnTo>
                    <a:lnTo>
                      <a:pt x="511111" y="2047367"/>
                    </a:lnTo>
                    <a:lnTo>
                      <a:pt x="500113" y="2060981"/>
                    </a:lnTo>
                    <a:lnTo>
                      <a:pt x="493966" y="2077377"/>
                    </a:lnTo>
                    <a:lnTo>
                      <a:pt x="493369" y="2095296"/>
                    </a:lnTo>
                    <a:lnTo>
                      <a:pt x="420319" y="2125853"/>
                    </a:lnTo>
                    <a:lnTo>
                      <a:pt x="409105" y="2110422"/>
                    </a:lnTo>
                    <a:lnTo>
                      <a:pt x="394919" y="2098040"/>
                    </a:lnTo>
                    <a:lnTo>
                      <a:pt x="394449" y="2097786"/>
                    </a:lnTo>
                    <a:lnTo>
                      <a:pt x="394411" y="2189378"/>
                    </a:lnTo>
                    <a:lnTo>
                      <a:pt x="394411" y="2211616"/>
                    </a:lnTo>
                    <a:lnTo>
                      <a:pt x="299186" y="2211616"/>
                    </a:lnTo>
                    <a:lnTo>
                      <a:pt x="299300" y="2189378"/>
                    </a:lnTo>
                    <a:lnTo>
                      <a:pt x="333743" y="2170315"/>
                    </a:lnTo>
                    <a:lnTo>
                      <a:pt x="334149" y="2170315"/>
                    </a:lnTo>
                    <a:lnTo>
                      <a:pt x="340207" y="2169414"/>
                    </a:lnTo>
                    <a:lnTo>
                      <a:pt x="354088" y="2169414"/>
                    </a:lnTo>
                    <a:lnTo>
                      <a:pt x="360121" y="2170315"/>
                    </a:lnTo>
                    <a:lnTo>
                      <a:pt x="366522" y="2172246"/>
                    </a:lnTo>
                    <a:lnTo>
                      <a:pt x="394411" y="2189378"/>
                    </a:lnTo>
                    <a:lnTo>
                      <a:pt x="394411" y="2097773"/>
                    </a:lnTo>
                    <a:lnTo>
                      <a:pt x="378155" y="2088959"/>
                    </a:lnTo>
                    <a:lnTo>
                      <a:pt x="377952" y="2088959"/>
                    </a:lnTo>
                    <a:lnTo>
                      <a:pt x="370573" y="2086902"/>
                    </a:lnTo>
                    <a:lnTo>
                      <a:pt x="370484" y="2139619"/>
                    </a:lnTo>
                    <a:lnTo>
                      <a:pt x="370484" y="2140801"/>
                    </a:lnTo>
                    <a:lnTo>
                      <a:pt x="368731" y="2149475"/>
                    </a:lnTo>
                    <a:lnTo>
                      <a:pt x="363626" y="2157044"/>
                    </a:lnTo>
                    <a:lnTo>
                      <a:pt x="355968" y="2162187"/>
                    </a:lnTo>
                    <a:lnTo>
                      <a:pt x="355752" y="2162187"/>
                    </a:lnTo>
                    <a:lnTo>
                      <a:pt x="346798" y="2164003"/>
                    </a:lnTo>
                    <a:lnTo>
                      <a:pt x="337832" y="2162187"/>
                    </a:lnTo>
                    <a:lnTo>
                      <a:pt x="337616" y="2162187"/>
                    </a:lnTo>
                    <a:lnTo>
                      <a:pt x="329958" y="2157044"/>
                    </a:lnTo>
                    <a:lnTo>
                      <a:pt x="324853" y="2149475"/>
                    </a:lnTo>
                    <a:lnTo>
                      <a:pt x="323113" y="2140801"/>
                    </a:lnTo>
                    <a:lnTo>
                      <a:pt x="323113" y="2139619"/>
                    </a:lnTo>
                    <a:lnTo>
                      <a:pt x="324853" y="2130933"/>
                    </a:lnTo>
                    <a:lnTo>
                      <a:pt x="328650" y="2125307"/>
                    </a:lnTo>
                    <a:lnTo>
                      <a:pt x="329958" y="2123363"/>
                    </a:lnTo>
                    <a:lnTo>
                      <a:pt x="337527" y="2118271"/>
                    </a:lnTo>
                    <a:lnTo>
                      <a:pt x="346798" y="2116378"/>
                    </a:lnTo>
                    <a:lnTo>
                      <a:pt x="356057" y="2118271"/>
                    </a:lnTo>
                    <a:lnTo>
                      <a:pt x="363626" y="2123363"/>
                    </a:lnTo>
                    <a:lnTo>
                      <a:pt x="368731" y="2130933"/>
                    </a:lnTo>
                    <a:lnTo>
                      <a:pt x="370484" y="2139619"/>
                    </a:lnTo>
                    <a:lnTo>
                      <a:pt x="370484" y="2086889"/>
                    </a:lnTo>
                    <a:lnTo>
                      <a:pt x="359994" y="2083943"/>
                    </a:lnTo>
                    <a:lnTo>
                      <a:pt x="359994" y="2005507"/>
                    </a:lnTo>
                    <a:lnTo>
                      <a:pt x="379425" y="1996071"/>
                    </a:lnTo>
                    <a:lnTo>
                      <a:pt x="393268" y="1980476"/>
                    </a:lnTo>
                    <a:lnTo>
                      <a:pt x="400227" y="1960803"/>
                    </a:lnTo>
                    <a:lnTo>
                      <a:pt x="399072" y="1939213"/>
                    </a:lnTo>
                    <a:lnTo>
                      <a:pt x="389636" y="1919782"/>
                    </a:lnTo>
                    <a:lnTo>
                      <a:pt x="374027" y="1905952"/>
                    </a:lnTo>
                    <a:lnTo>
                      <a:pt x="354355" y="1898992"/>
                    </a:lnTo>
                    <a:lnTo>
                      <a:pt x="332778" y="1900174"/>
                    </a:lnTo>
                    <a:lnTo>
                      <a:pt x="313347" y="1909584"/>
                    </a:lnTo>
                    <a:lnTo>
                      <a:pt x="299516" y="1925193"/>
                    </a:lnTo>
                    <a:lnTo>
                      <a:pt x="292544" y="1944852"/>
                    </a:lnTo>
                    <a:lnTo>
                      <a:pt x="293700" y="1966429"/>
                    </a:lnTo>
                    <a:lnTo>
                      <a:pt x="299199" y="1979930"/>
                    </a:lnTo>
                    <a:lnTo>
                      <a:pt x="307911" y="1991296"/>
                    </a:lnTo>
                    <a:lnTo>
                      <a:pt x="319290" y="2000008"/>
                    </a:lnTo>
                    <a:lnTo>
                      <a:pt x="332778" y="2005507"/>
                    </a:lnTo>
                    <a:lnTo>
                      <a:pt x="332778" y="2083943"/>
                    </a:lnTo>
                    <a:lnTo>
                      <a:pt x="332536" y="2083943"/>
                    </a:lnTo>
                    <a:lnTo>
                      <a:pt x="314566" y="2088959"/>
                    </a:lnTo>
                    <a:lnTo>
                      <a:pt x="298183" y="2097786"/>
                    </a:lnTo>
                    <a:lnTo>
                      <a:pt x="297865" y="2098040"/>
                    </a:lnTo>
                    <a:lnTo>
                      <a:pt x="283997" y="2110067"/>
                    </a:lnTo>
                    <a:lnTo>
                      <a:pt x="272796" y="2125307"/>
                    </a:lnTo>
                    <a:lnTo>
                      <a:pt x="259626" y="2119795"/>
                    </a:lnTo>
                    <a:lnTo>
                      <a:pt x="199466" y="2094611"/>
                    </a:lnTo>
                    <a:lnTo>
                      <a:pt x="199377" y="2088959"/>
                    </a:lnTo>
                    <a:lnTo>
                      <a:pt x="199313" y="2083943"/>
                    </a:lnTo>
                    <a:lnTo>
                      <a:pt x="199212" y="2077377"/>
                    </a:lnTo>
                    <a:lnTo>
                      <a:pt x="199136" y="2072068"/>
                    </a:lnTo>
                    <a:lnTo>
                      <a:pt x="190474" y="2052104"/>
                    </a:lnTo>
                    <a:lnTo>
                      <a:pt x="174967" y="2036826"/>
                    </a:lnTo>
                    <a:lnTo>
                      <a:pt x="154051" y="2028367"/>
                    </a:lnTo>
                    <a:lnTo>
                      <a:pt x="131495" y="2028698"/>
                    </a:lnTo>
                    <a:lnTo>
                      <a:pt x="111518" y="2037359"/>
                    </a:lnTo>
                    <a:lnTo>
                      <a:pt x="96240" y="2052878"/>
                    </a:lnTo>
                    <a:lnTo>
                      <a:pt x="87807" y="2073795"/>
                    </a:lnTo>
                    <a:lnTo>
                      <a:pt x="87858" y="2077377"/>
                    </a:lnTo>
                    <a:lnTo>
                      <a:pt x="87960" y="2083943"/>
                    </a:lnTo>
                    <a:lnTo>
                      <a:pt x="88011" y="2087981"/>
                    </a:lnTo>
                    <a:lnTo>
                      <a:pt x="112306" y="2131593"/>
                    </a:lnTo>
                    <a:lnTo>
                      <a:pt x="148602" y="2140801"/>
                    </a:lnTo>
                    <a:lnTo>
                      <a:pt x="163360" y="2137460"/>
                    </a:lnTo>
                    <a:lnTo>
                      <a:pt x="176720" y="2130387"/>
                    </a:lnTo>
                    <a:lnTo>
                      <a:pt x="187909" y="2119795"/>
                    </a:lnTo>
                    <a:lnTo>
                      <a:pt x="263067" y="2150402"/>
                    </a:lnTo>
                    <a:lnTo>
                      <a:pt x="262978" y="2151215"/>
                    </a:lnTo>
                    <a:lnTo>
                      <a:pt x="261366" y="2167737"/>
                    </a:lnTo>
                    <a:lnTo>
                      <a:pt x="261429" y="2169414"/>
                    </a:lnTo>
                    <a:lnTo>
                      <a:pt x="261531" y="2170315"/>
                    </a:lnTo>
                    <a:lnTo>
                      <a:pt x="263359" y="2186051"/>
                    </a:lnTo>
                    <a:lnTo>
                      <a:pt x="269062" y="2202942"/>
                    </a:lnTo>
                    <a:lnTo>
                      <a:pt x="278295" y="2218410"/>
                    </a:lnTo>
                    <a:lnTo>
                      <a:pt x="219875" y="2277592"/>
                    </a:lnTo>
                    <a:lnTo>
                      <a:pt x="199478" y="2270468"/>
                    </a:lnTo>
                    <a:lnTo>
                      <a:pt x="178638" y="2271674"/>
                    </a:lnTo>
                    <a:lnTo>
                      <a:pt x="159791" y="2280602"/>
                    </a:lnTo>
                    <a:lnTo>
                      <a:pt x="145313" y="2296642"/>
                    </a:lnTo>
                    <a:lnTo>
                      <a:pt x="138188" y="2317038"/>
                    </a:lnTo>
                    <a:lnTo>
                      <a:pt x="139395" y="2337866"/>
                    </a:lnTo>
                    <a:lnTo>
                      <a:pt x="148323" y="2356713"/>
                    </a:lnTo>
                    <a:lnTo>
                      <a:pt x="164363" y="2371217"/>
                    </a:lnTo>
                    <a:lnTo>
                      <a:pt x="184759" y="2378329"/>
                    </a:lnTo>
                    <a:lnTo>
                      <a:pt x="205587" y="2377122"/>
                    </a:lnTo>
                    <a:lnTo>
                      <a:pt x="224434" y="2368194"/>
                    </a:lnTo>
                    <a:lnTo>
                      <a:pt x="238912" y="2352167"/>
                    </a:lnTo>
                    <a:lnTo>
                      <a:pt x="244627" y="2338667"/>
                    </a:lnTo>
                    <a:lnTo>
                      <a:pt x="244729" y="2337866"/>
                    </a:lnTo>
                    <a:lnTo>
                      <a:pt x="246532" y="2324392"/>
                    </a:lnTo>
                    <a:lnTo>
                      <a:pt x="244627" y="2310130"/>
                    </a:lnTo>
                    <a:lnTo>
                      <a:pt x="238912" y="2296642"/>
                    </a:lnTo>
                    <a:lnTo>
                      <a:pt x="257962" y="2277592"/>
                    </a:lnTo>
                    <a:lnTo>
                      <a:pt x="297954" y="2237613"/>
                    </a:lnTo>
                    <a:lnTo>
                      <a:pt x="321284" y="2248979"/>
                    </a:lnTo>
                    <a:lnTo>
                      <a:pt x="346392" y="2252764"/>
                    </a:lnTo>
                    <a:lnTo>
                      <a:pt x="371487" y="2248979"/>
                    </a:lnTo>
                    <a:lnTo>
                      <a:pt x="394817" y="2237613"/>
                    </a:lnTo>
                    <a:lnTo>
                      <a:pt x="453859" y="2296642"/>
                    </a:lnTo>
                    <a:lnTo>
                      <a:pt x="447433" y="2313622"/>
                    </a:lnTo>
                    <a:lnTo>
                      <a:pt x="446760" y="2331339"/>
                    </a:lnTo>
                    <a:lnTo>
                      <a:pt x="451688" y="2348357"/>
                    </a:lnTo>
                    <a:lnTo>
                      <a:pt x="462013" y="2363305"/>
                    </a:lnTo>
                    <a:lnTo>
                      <a:pt x="479945" y="2375370"/>
                    </a:lnTo>
                    <a:lnTo>
                      <a:pt x="500392" y="2379484"/>
                    </a:lnTo>
                    <a:lnTo>
                      <a:pt x="520890" y="2375624"/>
                    </a:lnTo>
                    <a:lnTo>
                      <a:pt x="538975" y="2363787"/>
                    </a:lnTo>
                    <a:lnTo>
                      <a:pt x="551040" y="2345867"/>
                    </a:lnTo>
                    <a:lnTo>
                      <a:pt x="555155" y="2325420"/>
                    </a:lnTo>
                    <a:lnTo>
                      <a:pt x="551307" y="2304923"/>
                    </a:lnTo>
                    <a:lnTo>
                      <a:pt x="539470" y="2286851"/>
                    </a:lnTo>
                    <a:lnTo>
                      <a:pt x="527583" y="2278278"/>
                    </a:lnTo>
                    <a:lnTo>
                      <a:pt x="524687" y="2276195"/>
                    </a:lnTo>
                    <a:lnTo>
                      <a:pt x="507695" y="2271103"/>
                    </a:lnTo>
                    <a:lnTo>
                      <a:pt x="491413" y="2271674"/>
                    </a:lnTo>
                    <a:lnTo>
                      <a:pt x="490093" y="2271674"/>
                    </a:lnTo>
                    <a:lnTo>
                      <a:pt x="472973" y="2278278"/>
                    </a:lnTo>
                    <a:lnTo>
                      <a:pt x="432714" y="2237613"/>
                    </a:lnTo>
                    <a:lnTo>
                      <a:pt x="414197" y="2218906"/>
                    </a:lnTo>
                    <a:lnTo>
                      <a:pt x="418833" y="2211616"/>
                    </a:lnTo>
                    <a:lnTo>
                      <a:pt x="421601" y="2207298"/>
                    </a:lnTo>
                    <a:lnTo>
                      <a:pt x="426999" y="2194725"/>
                    </a:lnTo>
                    <a:lnTo>
                      <a:pt x="430288" y="2181453"/>
                    </a:lnTo>
                    <a:lnTo>
                      <a:pt x="431355" y="2168347"/>
                    </a:lnTo>
                    <a:lnTo>
                      <a:pt x="431419" y="2162187"/>
                    </a:lnTo>
                    <a:lnTo>
                      <a:pt x="430872" y="2156663"/>
                    </a:lnTo>
                    <a:lnTo>
                      <a:pt x="429780" y="2151215"/>
                    </a:lnTo>
                    <a:lnTo>
                      <a:pt x="491515" y="2125853"/>
                    </a:lnTo>
                    <a:lnTo>
                      <a:pt x="504596" y="2120481"/>
                    </a:lnTo>
                    <a:lnTo>
                      <a:pt x="517639" y="2132850"/>
                    </a:lnTo>
                    <a:lnTo>
                      <a:pt x="533260" y="2140039"/>
                    </a:lnTo>
                    <a:lnTo>
                      <a:pt x="533679" y="2140204"/>
                    </a:lnTo>
                    <a:lnTo>
                      <a:pt x="550989" y="2142071"/>
                    </a:lnTo>
                    <a:lnTo>
                      <a:pt x="568528" y="2138146"/>
                    </a:lnTo>
                    <a:lnTo>
                      <a:pt x="586409" y="2125853"/>
                    </a:lnTo>
                    <a:lnTo>
                      <a:pt x="589940" y="2120481"/>
                    </a:lnTo>
                    <a:lnTo>
                      <a:pt x="597839" y="2108454"/>
                    </a:lnTo>
                    <a:lnTo>
                      <a:pt x="602043" y="2087981"/>
                    </a:lnTo>
                    <a:close/>
                  </a:path>
                </a:pathLst>
              </a:custGeom>
              <a:solidFill>
                <a:srgbClr val="0096C3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72" name="Google Shape;172;p1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7721891" y="4566145"/>
                <a:ext cx="139685" cy="1396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1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8094386" y="4566145"/>
                <a:ext cx="139685" cy="1396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1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7652051" y="4674794"/>
                <a:ext cx="395770" cy="1893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5" name="Google Shape;175;p15"/>
              <p:cNvSpPr/>
              <p:nvPr/>
            </p:nvSpPr>
            <p:spPr>
              <a:xfrm>
                <a:off x="17838295" y="4833112"/>
                <a:ext cx="2794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139700" extrusionOk="0">
                    <a:moveTo>
                      <a:pt x="279361" y="139686"/>
                    </a:moveTo>
                    <a:lnTo>
                      <a:pt x="0" y="139686"/>
                    </a:lnTo>
                    <a:lnTo>
                      <a:pt x="0" y="69850"/>
                    </a:lnTo>
                    <a:lnTo>
                      <a:pt x="29654" y="31801"/>
                    </a:lnTo>
                    <a:lnTo>
                      <a:pt x="63945" y="15062"/>
                    </a:lnTo>
                    <a:lnTo>
                      <a:pt x="125463" y="584"/>
                    </a:lnTo>
                    <a:lnTo>
                      <a:pt x="139675" y="0"/>
                    </a:lnTo>
                    <a:lnTo>
                      <a:pt x="169558" y="2907"/>
                    </a:lnTo>
                    <a:lnTo>
                      <a:pt x="215633" y="14846"/>
                    </a:lnTo>
                    <a:lnTo>
                      <a:pt x="250354" y="31139"/>
                    </a:lnTo>
                    <a:lnTo>
                      <a:pt x="279361" y="69850"/>
                    </a:lnTo>
                    <a:lnTo>
                      <a:pt x="279361" y="139686"/>
                    </a:lnTo>
                    <a:close/>
                  </a:path>
                </a:pathLst>
              </a:custGeom>
              <a:solidFill>
                <a:srgbClr val="23AAD6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76" name="Google Shape;176;p15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8050919" y="4724463"/>
                <a:ext cx="252984" cy="1396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7" name="Google Shape;177;p15"/>
            <p:cNvSpPr txBox="1"/>
            <p:nvPr/>
          </p:nvSpPr>
          <p:spPr>
            <a:xfrm>
              <a:off x="8589281" y="5637302"/>
              <a:ext cx="3225300" cy="2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it-IT" sz="20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  KEY NUMBERS</a:t>
              </a:r>
              <a:endParaRPr sz="2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6596589" y="6666292"/>
              <a:ext cx="1313793" cy="44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0475" rIns="0" bIns="0" anchor="t" anchorCtr="0">
              <a:spAutoFit/>
            </a:bodyPr>
            <a:lstStyle/>
            <a:p>
              <a:pPr marL="57785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7.900 km</a:t>
              </a:r>
              <a:endParaRPr dirty="0"/>
            </a:p>
            <a:p>
              <a:pPr marL="57785" marR="0" lvl="0" indent="0" algn="ctr" rtl="0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None/>
              </a:pPr>
              <a:r>
                <a:rPr lang="it-IT" sz="1000" b="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di fibra ottica posata</a:t>
              </a:r>
              <a:endParaRPr sz="1000" b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8999330" y="6647443"/>
              <a:ext cx="1313791" cy="702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75" rIns="0" bIns="0" anchor="t" anchorCtr="0">
              <a:spAutoFit/>
            </a:bodyPr>
            <a:lstStyle/>
            <a:p>
              <a:pPr marL="66675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circa </a:t>
              </a:r>
              <a:r>
                <a:rPr lang="it-IT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484.000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100" marR="0" lvl="0" indent="0" algn="ctr" rtl="0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  <a:buNone/>
              </a:pPr>
              <a:r>
                <a:rPr lang="it-IT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abitazioni coperte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11506451" y="6607549"/>
              <a:ext cx="1250893" cy="42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center</a:t>
              </a:r>
              <a:endParaRPr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635" marR="0" lvl="0" indent="0" algn="ctr" rtl="0">
                <a:lnSpc>
                  <a:spcPct val="100000"/>
                </a:lnSpc>
                <a:spcBef>
                  <a:spcPts val="7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TIER IV</a:t>
              </a:r>
              <a:endParaRPr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800mq</a:t>
              </a:r>
              <a:endParaRPr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6809263" y="8044002"/>
              <a:ext cx="968112" cy="320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75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+29.000 </a:t>
              </a:r>
              <a:r>
                <a:rPr lang="it-IT" sz="10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clienti diretti</a:t>
              </a:r>
              <a:endParaRPr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8990222" y="8104084"/>
              <a:ext cx="1306951" cy="392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2375" rIns="0" bIns="0" anchor="t" anchorCtr="0">
              <a:spAutoFit/>
            </a:bodyPr>
            <a:lstStyle/>
            <a:p>
              <a:pPr marL="144145" marR="30480" lvl="0" indent="-106680" algn="ctr" rtl="0">
                <a:lnSpc>
                  <a:spcPct val="926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+ 34.000 </a:t>
              </a:r>
              <a:r>
                <a:rPr lang="it-IT" sz="10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Linee attive tramite</a:t>
              </a:r>
              <a:r>
                <a:rPr lang="it-IT" sz="1000" baseline="-250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it-IT" sz="10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rivenditori</a:t>
              </a:r>
              <a:endParaRPr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11829205" y="8095877"/>
              <a:ext cx="832325" cy="349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4125" rIns="0" bIns="0" anchor="t" anchorCtr="0">
              <a:spAutoFit/>
            </a:bodyPr>
            <a:lstStyle/>
            <a:p>
              <a:pPr marL="0" marR="1143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+ 200</a:t>
              </a:r>
              <a:endParaRPr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335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dipendenti</a:t>
              </a:r>
              <a:endParaRPr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4" name="Google Shape;184;p15"/>
          <p:cNvSpPr txBox="1"/>
          <p:nvPr/>
        </p:nvSpPr>
        <p:spPr>
          <a:xfrm>
            <a:off x="6984013" y="4555621"/>
            <a:ext cx="4823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2022: </a:t>
            </a:r>
            <a:endParaRPr sz="2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★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diventa 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Benefit Company </a:t>
            </a:r>
            <a:endParaRPr sz="1800"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★"/>
            </a:pPr>
            <a:r>
              <a:rPr lang="it-IT" sz="1800" b="0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 </a:t>
            </a:r>
            <a:r>
              <a:rPr lang="it-IT" sz="2000" b="1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JV con Azimut </a:t>
            </a:r>
            <a:r>
              <a:rPr lang="it-IT" sz="1800" b="0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la realizzazione del </a:t>
            </a:r>
            <a:r>
              <a:rPr lang="it-IT" sz="2000" b="1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Sub-</a:t>
            </a:r>
            <a:r>
              <a:rPr lang="it-IT" sz="2000" b="1" i="1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</a:t>
            </a:r>
            <a:r>
              <a:rPr lang="it-IT" sz="2000" b="1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cable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1513166" y="2434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it-IT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AZIMUT E LA JV CON UNIDATA</a:t>
            </a:r>
            <a:endParaRPr sz="38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740400" y="1892947"/>
            <a:ext cx="10711200" cy="31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00" rIns="0" bIns="0" anchor="t" anchorCtr="0">
            <a:spAutoFit/>
          </a:bodyPr>
          <a:lstStyle/>
          <a:p>
            <a:pPr marL="397439" marR="0" lvl="0" indent="-28574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it-IT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Azimut</a:t>
            </a:r>
            <a:r>
              <a:rPr lang="it-IT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it-IT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gruppo indipendente italiano e public company quotata alla Borsa di Milano partecipa al progetto attraverso il </a:t>
            </a:r>
            <a:r>
              <a:rPr lang="it-IT" sz="19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Fondo Infrastrutture per la Crescita ESG</a:t>
            </a:r>
            <a:r>
              <a:rPr lang="it-IT" sz="19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689" marR="0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689" marR="0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689" marR="0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689" marR="0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439" marR="0" lvl="0" indent="-285749" algn="l" rtl="0"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⮚"/>
            </a:pPr>
            <a:r>
              <a:rPr lang="it-IT" sz="19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it-IT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oint Venture </a:t>
            </a:r>
            <a:r>
              <a:rPr lang="it-IT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endParaRPr sz="1500" dirty="0"/>
          </a:p>
          <a:p>
            <a:pPr marL="111689" marR="0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689" marR="0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689" marR="0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1306765" y="9747924"/>
            <a:ext cx="17487773" cy="0"/>
          </a:xfrm>
          <a:custGeom>
            <a:avLst/>
            <a:gdLst/>
            <a:ahLst/>
            <a:cxnLst/>
            <a:rect l="l" t="t" r="r" b="b"/>
            <a:pathLst>
              <a:path w="7954009" h="120000" extrusionOk="0">
                <a:moveTo>
                  <a:pt x="0" y="0"/>
                </a:moveTo>
                <a:lnTo>
                  <a:pt x="7953502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292312" y="6060803"/>
            <a:ext cx="11607376" cy="43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275" rIns="0" bIns="0" anchor="t" anchorCtr="0">
            <a:spAutoFit/>
          </a:bodyPr>
          <a:lstStyle/>
          <a:p>
            <a:pPr marL="27922" marR="11169" lvl="0" indent="0" algn="just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Il Fondo Infrastrutture per la crescita – ESG è un fondo istituito e gestito da </a:t>
            </a:r>
            <a:r>
              <a:rPr lang="it-IT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Azimut Libera Impresa</a:t>
            </a:r>
            <a:r>
              <a:rPr lang="it-IT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che investe in infrastrutture sociali al fine di generare una crescita positiva e sostenibile dell'economia, dell'ambiente e della società con un approccio ESG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67C4524-7244-6277-D3AA-7DC53420577D}"/>
              </a:ext>
            </a:extLst>
          </p:cNvPr>
          <p:cNvGrpSpPr/>
          <p:nvPr/>
        </p:nvGrpSpPr>
        <p:grpSpPr>
          <a:xfrm>
            <a:off x="3387102" y="3156997"/>
            <a:ext cx="8064498" cy="1487234"/>
            <a:chOff x="3274708" y="2949476"/>
            <a:chExt cx="8064498" cy="1487234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3274708" y="2949476"/>
              <a:ext cx="8064498" cy="1487234"/>
              <a:chOff x="4240290" y="3828944"/>
              <a:chExt cx="11697793" cy="2329842"/>
            </a:xfrm>
          </p:grpSpPr>
          <p:grpSp>
            <p:nvGrpSpPr>
              <p:cNvPr id="193" name="Google Shape;193;p16"/>
              <p:cNvGrpSpPr/>
              <p:nvPr/>
            </p:nvGrpSpPr>
            <p:grpSpPr>
              <a:xfrm>
                <a:off x="6299281" y="4058740"/>
                <a:ext cx="3003050" cy="1032011"/>
                <a:chOff x="2865118" y="1845867"/>
                <a:chExt cx="1365885" cy="469392"/>
              </a:xfrm>
            </p:grpSpPr>
            <p:sp>
              <p:nvSpPr>
                <p:cNvPr id="194" name="Google Shape;194;p16"/>
                <p:cNvSpPr/>
                <p:nvPr/>
              </p:nvSpPr>
              <p:spPr>
                <a:xfrm>
                  <a:off x="2865118" y="1992044"/>
                  <a:ext cx="1365885" cy="323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885" h="323214" extrusionOk="0">
                      <a:moveTo>
                        <a:pt x="0" y="0"/>
                      </a:moveTo>
                      <a:lnTo>
                        <a:pt x="682752" y="0"/>
                      </a:lnTo>
                      <a:lnTo>
                        <a:pt x="682752" y="323214"/>
                      </a:lnTo>
                      <a:lnTo>
                        <a:pt x="1365630" y="323214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9CC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95" name="Google Shape;195;p16"/>
                <p:cNvSpPr/>
                <p:nvPr/>
              </p:nvSpPr>
              <p:spPr>
                <a:xfrm>
                  <a:off x="3049523" y="1845867"/>
                  <a:ext cx="66675" cy="102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5" h="102869" extrusionOk="0">
                      <a:moveTo>
                        <a:pt x="19176" y="29337"/>
                      </a:moveTo>
                      <a:lnTo>
                        <a:pt x="1397" y="26289"/>
                      </a:lnTo>
                      <a:lnTo>
                        <a:pt x="21844" y="1142"/>
                      </a:lnTo>
                      <a:lnTo>
                        <a:pt x="26797" y="0"/>
                      </a:lnTo>
                      <a:lnTo>
                        <a:pt x="41782" y="0"/>
                      </a:lnTo>
                      <a:lnTo>
                        <a:pt x="49403" y="3047"/>
                      </a:lnTo>
                      <a:lnTo>
                        <a:pt x="55118" y="9143"/>
                      </a:lnTo>
                      <a:lnTo>
                        <a:pt x="59817" y="13970"/>
                      </a:lnTo>
                      <a:lnTo>
                        <a:pt x="60596" y="15875"/>
                      </a:lnTo>
                      <a:lnTo>
                        <a:pt x="28575" y="15875"/>
                      </a:lnTo>
                      <a:lnTo>
                        <a:pt x="25995" y="16884"/>
                      </a:lnTo>
                      <a:lnTo>
                        <a:pt x="25787" y="16884"/>
                      </a:lnTo>
                      <a:lnTo>
                        <a:pt x="21081" y="21590"/>
                      </a:lnTo>
                      <a:lnTo>
                        <a:pt x="19685" y="24891"/>
                      </a:lnTo>
                      <a:lnTo>
                        <a:pt x="19570" y="25781"/>
                      </a:lnTo>
                      <a:lnTo>
                        <a:pt x="19176" y="29337"/>
                      </a:lnTo>
                      <a:close/>
                    </a:path>
                    <a:path w="66675" h="102869" extrusionOk="0">
                      <a:moveTo>
                        <a:pt x="25066" y="55499"/>
                      </a:moveTo>
                      <a:lnTo>
                        <a:pt x="24653" y="55499"/>
                      </a:lnTo>
                      <a:lnTo>
                        <a:pt x="26771" y="40004"/>
                      </a:lnTo>
                      <a:lnTo>
                        <a:pt x="32003" y="40004"/>
                      </a:lnTo>
                      <a:lnTo>
                        <a:pt x="35940" y="38862"/>
                      </a:lnTo>
                      <a:lnTo>
                        <a:pt x="38734" y="36576"/>
                      </a:lnTo>
                      <a:lnTo>
                        <a:pt x="41401" y="34162"/>
                      </a:lnTo>
                      <a:lnTo>
                        <a:pt x="42799" y="30987"/>
                      </a:lnTo>
                      <a:lnTo>
                        <a:pt x="42799" y="23622"/>
                      </a:lnTo>
                      <a:lnTo>
                        <a:pt x="41782" y="20954"/>
                      </a:lnTo>
                      <a:lnTo>
                        <a:pt x="39878" y="18923"/>
                      </a:lnTo>
                      <a:lnTo>
                        <a:pt x="37825" y="16884"/>
                      </a:lnTo>
                      <a:lnTo>
                        <a:pt x="35178" y="15875"/>
                      </a:lnTo>
                      <a:lnTo>
                        <a:pt x="60596" y="15875"/>
                      </a:lnTo>
                      <a:lnTo>
                        <a:pt x="62102" y="19557"/>
                      </a:lnTo>
                      <a:lnTo>
                        <a:pt x="62025" y="26289"/>
                      </a:lnTo>
                      <a:lnTo>
                        <a:pt x="61187" y="32105"/>
                      </a:lnTo>
                      <a:lnTo>
                        <a:pt x="58495" y="37706"/>
                      </a:lnTo>
                      <a:lnTo>
                        <a:pt x="53999" y="42633"/>
                      </a:lnTo>
                      <a:lnTo>
                        <a:pt x="47751" y="46862"/>
                      </a:lnTo>
                      <a:lnTo>
                        <a:pt x="53467" y="48133"/>
                      </a:lnTo>
                      <a:lnTo>
                        <a:pt x="58039" y="50927"/>
                      </a:lnTo>
                      <a:lnTo>
                        <a:pt x="60636" y="54102"/>
                      </a:lnTo>
                      <a:lnTo>
                        <a:pt x="31115" y="54102"/>
                      </a:lnTo>
                      <a:lnTo>
                        <a:pt x="28067" y="54610"/>
                      </a:lnTo>
                      <a:lnTo>
                        <a:pt x="25066" y="55499"/>
                      </a:lnTo>
                      <a:close/>
                    </a:path>
                    <a:path w="66675" h="102869" extrusionOk="0">
                      <a:moveTo>
                        <a:pt x="63538" y="86614"/>
                      </a:moveTo>
                      <a:lnTo>
                        <a:pt x="36830" y="86614"/>
                      </a:lnTo>
                      <a:lnTo>
                        <a:pt x="40132" y="85090"/>
                      </a:lnTo>
                      <a:lnTo>
                        <a:pt x="42799" y="82041"/>
                      </a:lnTo>
                      <a:lnTo>
                        <a:pt x="45593" y="79120"/>
                      </a:lnTo>
                      <a:lnTo>
                        <a:pt x="46990" y="75057"/>
                      </a:lnTo>
                      <a:lnTo>
                        <a:pt x="46990" y="65024"/>
                      </a:lnTo>
                      <a:lnTo>
                        <a:pt x="45593" y="61214"/>
                      </a:lnTo>
                      <a:lnTo>
                        <a:pt x="40386" y="55499"/>
                      </a:lnTo>
                      <a:lnTo>
                        <a:pt x="37211" y="54102"/>
                      </a:lnTo>
                      <a:lnTo>
                        <a:pt x="60636" y="54102"/>
                      </a:lnTo>
                      <a:lnTo>
                        <a:pt x="61468" y="55118"/>
                      </a:lnTo>
                      <a:lnTo>
                        <a:pt x="64897" y="59436"/>
                      </a:lnTo>
                      <a:lnTo>
                        <a:pt x="66675" y="64643"/>
                      </a:lnTo>
                      <a:lnTo>
                        <a:pt x="66675" y="79502"/>
                      </a:lnTo>
                      <a:lnTo>
                        <a:pt x="63538" y="86614"/>
                      </a:lnTo>
                      <a:close/>
                    </a:path>
                    <a:path w="66675" h="102869" extrusionOk="0">
                      <a:moveTo>
                        <a:pt x="33020" y="102489"/>
                      </a:moveTo>
                      <a:lnTo>
                        <a:pt x="23876" y="102489"/>
                      </a:lnTo>
                      <a:lnTo>
                        <a:pt x="0" y="74168"/>
                      </a:lnTo>
                      <a:lnTo>
                        <a:pt x="18542" y="71882"/>
                      </a:lnTo>
                      <a:lnTo>
                        <a:pt x="29082" y="86614"/>
                      </a:lnTo>
                      <a:lnTo>
                        <a:pt x="63538" y="86614"/>
                      </a:lnTo>
                      <a:lnTo>
                        <a:pt x="33020" y="102489"/>
                      </a:lnTo>
                      <a:close/>
                    </a:path>
                  </a:pathLst>
                </a:custGeom>
                <a:solidFill>
                  <a:srgbClr val="000000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196" name="Google Shape;196;p16"/>
              <p:cNvSpPr/>
              <p:nvPr/>
            </p:nvSpPr>
            <p:spPr>
              <a:xfrm>
                <a:off x="6706333" y="5798304"/>
                <a:ext cx="147989" cy="226171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102869" extrusionOk="0">
                    <a:moveTo>
                      <a:pt x="44094" y="102488"/>
                    </a:moveTo>
                    <a:lnTo>
                      <a:pt x="34696" y="102488"/>
                    </a:lnTo>
                    <a:lnTo>
                      <a:pt x="2349" y="75081"/>
                    </a:lnTo>
                    <a:lnTo>
                      <a:pt x="507" y="64451"/>
                    </a:lnTo>
                    <a:lnTo>
                      <a:pt x="12" y="54355"/>
                    </a:lnTo>
                    <a:lnTo>
                      <a:pt x="0" y="49783"/>
                    </a:lnTo>
                    <a:lnTo>
                      <a:pt x="533" y="39116"/>
                    </a:lnTo>
                    <a:lnTo>
                      <a:pt x="2450" y="28219"/>
                    </a:lnTo>
                    <a:lnTo>
                      <a:pt x="36602" y="0"/>
                    </a:lnTo>
                    <a:lnTo>
                      <a:pt x="44221" y="0"/>
                    </a:lnTo>
                    <a:lnTo>
                      <a:pt x="50571" y="2158"/>
                    </a:lnTo>
                    <a:lnTo>
                      <a:pt x="60604" y="10668"/>
                    </a:lnTo>
                    <a:lnTo>
                      <a:pt x="63196" y="15747"/>
                    </a:lnTo>
                    <a:lnTo>
                      <a:pt x="31394" y="15747"/>
                    </a:lnTo>
                    <a:lnTo>
                      <a:pt x="27965" y="17652"/>
                    </a:lnTo>
                    <a:lnTo>
                      <a:pt x="25171" y="21336"/>
                    </a:lnTo>
                    <a:lnTo>
                      <a:pt x="23673" y="23241"/>
                    </a:lnTo>
                    <a:lnTo>
                      <a:pt x="22338" y="25019"/>
                    </a:lnTo>
                    <a:lnTo>
                      <a:pt x="20600" y="32511"/>
                    </a:lnTo>
                    <a:lnTo>
                      <a:pt x="19837" y="44069"/>
                    </a:lnTo>
                    <a:lnTo>
                      <a:pt x="48156" y="44069"/>
                    </a:lnTo>
                    <a:lnTo>
                      <a:pt x="48154" y="49783"/>
                    </a:lnTo>
                    <a:lnTo>
                      <a:pt x="31013" y="49783"/>
                    </a:lnTo>
                    <a:lnTo>
                      <a:pt x="27833" y="51181"/>
                    </a:lnTo>
                    <a:lnTo>
                      <a:pt x="22759" y="57022"/>
                    </a:lnTo>
                    <a:lnTo>
                      <a:pt x="21488" y="61341"/>
                    </a:lnTo>
                    <a:lnTo>
                      <a:pt x="21488" y="73152"/>
                    </a:lnTo>
                    <a:lnTo>
                      <a:pt x="22886" y="77977"/>
                    </a:lnTo>
                    <a:lnTo>
                      <a:pt x="28727" y="84836"/>
                    </a:lnTo>
                    <a:lnTo>
                      <a:pt x="31902" y="86486"/>
                    </a:lnTo>
                    <a:lnTo>
                      <a:pt x="62680" y="86486"/>
                    </a:lnTo>
                    <a:lnTo>
                      <a:pt x="61862" y="88176"/>
                    </a:lnTo>
                    <a:lnTo>
                      <a:pt x="57937" y="93217"/>
                    </a:lnTo>
                    <a:lnTo>
                      <a:pt x="51841" y="99313"/>
                    </a:lnTo>
                    <a:lnTo>
                      <a:pt x="44094" y="102488"/>
                    </a:lnTo>
                    <a:close/>
                  </a:path>
                  <a:path w="67310" h="102869" extrusionOk="0">
                    <a:moveTo>
                      <a:pt x="46508" y="27050"/>
                    </a:moveTo>
                    <a:lnTo>
                      <a:pt x="46000" y="23241"/>
                    </a:lnTo>
                    <a:lnTo>
                      <a:pt x="44857" y="20319"/>
                    </a:lnTo>
                    <a:lnTo>
                      <a:pt x="41046" y="16763"/>
                    </a:lnTo>
                    <a:lnTo>
                      <a:pt x="38507" y="15747"/>
                    </a:lnTo>
                    <a:lnTo>
                      <a:pt x="63196" y="15747"/>
                    </a:lnTo>
                    <a:lnTo>
                      <a:pt x="63715" y="16763"/>
                    </a:lnTo>
                    <a:lnTo>
                      <a:pt x="63893" y="17652"/>
                    </a:lnTo>
                    <a:lnTo>
                      <a:pt x="65050" y="25019"/>
                    </a:lnTo>
                    <a:lnTo>
                      <a:pt x="46508" y="27050"/>
                    </a:lnTo>
                    <a:close/>
                  </a:path>
                  <a:path w="67310" h="102869" extrusionOk="0">
                    <a:moveTo>
                      <a:pt x="48156" y="44069"/>
                    </a:moveTo>
                    <a:lnTo>
                      <a:pt x="19837" y="44069"/>
                    </a:lnTo>
                    <a:lnTo>
                      <a:pt x="24663" y="38353"/>
                    </a:lnTo>
                    <a:lnTo>
                      <a:pt x="30633" y="35560"/>
                    </a:lnTo>
                    <a:lnTo>
                      <a:pt x="45746" y="35560"/>
                    </a:lnTo>
                    <a:lnTo>
                      <a:pt x="48159" y="36638"/>
                    </a:lnTo>
                    <a:lnTo>
                      <a:pt x="48156" y="44069"/>
                    </a:lnTo>
                    <a:close/>
                  </a:path>
                  <a:path w="67310" h="102869" extrusionOk="0">
                    <a:moveTo>
                      <a:pt x="62680" y="86486"/>
                    </a:moveTo>
                    <a:lnTo>
                      <a:pt x="39269" y="86486"/>
                    </a:lnTo>
                    <a:lnTo>
                      <a:pt x="42190" y="85089"/>
                    </a:lnTo>
                    <a:lnTo>
                      <a:pt x="44539" y="82359"/>
                    </a:lnTo>
                    <a:lnTo>
                      <a:pt x="46888" y="79502"/>
                    </a:lnTo>
                    <a:lnTo>
                      <a:pt x="48145" y="75081"/>
                    </a:lnTo>
                    <a:lnTo>
                      <a:pt x="48159" y="36638"/>
                    </a:lnTo>
                    <a:lnTo>
                      <a:pt x="52604" y="38608"/>
                    </a:lnTo>
                    <a:lnTo>
                      <a:pt x="57721" y="44069"/>
                    </a:lnTo>
                    <a:lnTo>
                      <a:pt x="64033" y="50927"/>
                    </a:lnTo>
                    <a:lnTo>
                      <a:pt x="66954" y="58800"/>
                    </a:lnTo>
                    <a:lnTo>
                      <a:pt x="66954" y="68452"/>
                    </a:lnTo>
                    <a:lnTo>
                      <a:pt x="66438" y="75081"/>
                    </a:lnTo>
                    <a:lnTo>
                      <a:pt x="66383" y="75792"/>
                    </a:lnTo>
                    <a:lnTo>
                      <a:pt x="64681" y="82359"/>
                    </a:lnTo>
                    <a:lnTo>
                      <a:pt x="62680" y="86486"/>
                    </a:lnTo>
                    <a:close/>
                  </a:path>
                  <a:path w="67310" h="102869" extrusionOk="0">
                    <a:moveTo>
                      <a:pt x="48150" y="62071"/>
                    </a:moveTo>
                    <a:lnTo>
                      <a:pt x="46888" y="57403"/>
                    </a:lnTo>
                    <a:lnTo>
                      <a:pt x="44221" y="54355"/>
                    </a:lnTo>
                    <a:lnTo>
                      <a:pt x="41576" y="51181"/>
                    </a:lnTo>
                    <a:lnTo>
                      <a:pt x="41418" y="51181"/>
                    </a:lnTo>
                    <a:lnTo>
                      <a:pt x="38507" y="49783"/>
                    </a:lnTo>
                    <a:lnTo>
                      <a:pt x="48154" y="49783"/>
                    </a:lnTo>
                    <a:lnTo>
                      <a:pt x="48150" y="62071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6875603" y="4058741"/>
                <a:ext cx="146592" cy="226171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102869" extrusionOk="0">
                    <a:moveTo>
                      <a:pt x="19177" y="29337"/>
                    </a:moveTo>
                    <a:lnTo>
                      <a:pt x="1397" y="26289"/>
                    </a:lnTo>
                    <a:lnTo>
                      <a:pt x="21844" y="1142"/>
                    </a:lnTo>
                    <a:lnTo>
                      <a:pt x="26797" y="0"/>
                    </a:lnTo>
                    <a:lnTo>
                      <a:pt x="41782" y="0"/>
                    </a:lnTo>
                    <a:lnTo>
                      <a:pt x="49403" y="3047"/>
                    </a:lnTo>
                    <a:lnTo>
                      <a:pt x="55118" y="9143"/>
                    </a:lnTo>
                    <a:lnTo>
                      <a:pt x="59817" y="13970"/>
                    </a:lnTo>
                    <a:lnTo>
                      <a:pt x="60596" y="15875"/>
                    </a:lnTo>
                    <a:lnTo>
                      <a:pt x="28574" y="15875"/>
                    </a:lnTo>
                    <a:lnTo>
                      <a:pt x="25973" y="16892"/>
                    </a:lnTo>
                    <a:lnTo>
                      <a:pt x="25779" y="16892"/>
                    </a:lnTo>
                    <a:lnTo>
                      <a:pt x="21082" y="21590"/>
                    </a:lnTo>
                    <a:lnTo>
                      <a:pt x="19685" y="24891"/>
                    </a:lnTo>
                    <a:lnTo>
                      <a:pt x="19570" y="25781"/>
                    </a:lnTo>
                    <a:lnTo>
                      <a:pt x="19177" y="29337"/>
                    </a:lnTo>
                    <a:close/>
                  </a:path>
                  <a:path w="66675" h="102869" extrusionOk="0">
                    <a:moveTo>
                      <a:pt x="25066" y="55499"/>
                    </a:moveTo>
                    <a:lnTo>
                      <a:pt x="24653" y="55499"/>
                    </a:lnTo>
                    <a:lnTo>
                      <a:pt x="26771" y="40004"/>
                    </a:lnTo>
                    <a:lnTo>
                      <a:pt x="32004" y="40004"/>
                    </a:lnTo>
                    <a:lnTo>
                      <a:pt x="35940" y="38862"/>
                    </a:lnTo>
                    <a:lnTo>
                      <a:pt x="38735" y="36576"/>
                    </a:lnTo>
                    <a:lnTo>
                      <a:pt x="41402" y="34162"/>
                    </a:lnTo>
                    <a:lnTo>
                      <a:pt x="42798" y="30987"/>
                    </a:lnTo>
                    <a:lnTo>
                      <a:pt x="42798" y="23622"/>
                    </a:lnTo>
                    <a:lnTo>
                      <a:pt x="41782" y="20954"/>
                    </a:lnTo>
                    <a:lnTo>
                      <a:pt x="39878" y="18923"/>
                    </a:lnTo>
                    <a:lnTo>
                      <a:pt x="37847" y="16892"/>
                    </a:lnTo>
                    <a:lnTo>
                      <a:pt x="35179" y="15875"/>
                    </a:lnTo>
                    <a:lnTo>
                      <a:pt x="60596" y="15875"/>
                    </a:lnTo>
                    <a:lnTo>
                      <a:pt x="62103" y="19557"/>
                    </a:lnTo>
                    <a:lnTo>
                      <a:pt x="62025" y="26289"/>
                    </a:lnTo>
                    <a:lnTo>
                      <a:pt x="61188" y="32105"/>
                    </a:lnTo>
                    <a:lnTo>
                      <a:pt x="58496" y="37706"/>
                    </a:lnTo>
                    <a:lnTo>
                      <a:pt x="53999" y="42633"/>
                    </a:lnTo>
                    <a:lnTo>
                      <a:pt x="47752" y="46862"/>
                    </a:lnTo>
                    <a:lnTo>
                      <a:pt x="53467" y="48133"/>
                    </a:lnTo>
                    <a:lnTo>
                      <a:pt x="58039" y="50927"/>
                    </a:lnTo>
                    <a:lnTo>
                      <a:pt x="60636" y="54102"/>
                    </a:lnTo>
                    <a:lnTo>
                      <a:pt x="31114" y="54102"/>
                    </a:lnTo>
                    <a:lnTo>
                      <a:pt x="28067" y="54610"/>
                    </a:lnTo>
                    <a:lnTo>
                      <a:pt x="25066" y="55499"/>
                    </a:lnTo>
                    <a:close/>
                  </a:path>
                  <a:path w="66675" h="102869" extrusionOk="0">
                    <a:moveTo>
                      <a:pt x="63538" y="86614"/>
                    </a:moveTo>
                    <a:lnTo>
                      <a:pt x="36830" y="86614"/>
                    </a:lnTo>
                    <a:lnTo>
                      <a:pt x="40131" y="85090"/>
                    </a:lnTo>
                    <a:lnTo>
                      <a:pt x="42798" y="82041"/>
                    </a:lnTo>
                    <a:lnTo>
                      <a:pt x="45593" y="79120"/>
                    </a:lnTo>
                    <a:lnTo>
                      <a:pt x="46989" y="75057"/>
                    </a:lnTo>
                    <a:lnTo>
                      <a:pt x="46989" y="65024"/>
                    </a:lnTo>
                    <a:lnTo>
                      <a:pt x="45593" y="61214"/>
                    </a:lnTo>
                    <a:lnTo>
                      <a:pt x="40386" y="55499"/>
                    </a:lnTo>
                    <a:lnTo>
                      <a:pt x="37211" y="54102"/>
                    </a:lnTo>
                    <a:lnTo>
                      <a:pt x="60636" y="54102"/>
                    </a:lnTo>
                    <a:lnTo>
                      <a:pt x="61468" y="55118"/>
                    </a:lnTo>
                    <a:lnTo>
                      <a:pt x="64897" y="59436"/>
                    </a:lnTo>
                    <a:lnTo>
                      <a:pt x="66674" y="64643"/>
                    </a:lnTo>
                    <a:lnTo>
                      <a:pt x="66674" y="79502"/>
                    </a:lnTo>
                    <a:lnTo>
                      <a:pt x="63538" y="86614"/>
                    </a:lnTo>
                    <a:close/>
                  </a:path>
                  <a:path w="66675" h="102869" extrusionOk="0">
                    <a:moveTo>
                      <a:pt x="33020" y="102489"/>
                    </a:moveTo>
                    <a:lnTo>
                      <a:pt x="23876" y="102489"/>
                    </a:lnTo>
                    <a:lnTo>
                      <a:pt x="0" y="74168"/>
                    </a:lnTo>
                    <a:lnTo>
                      <a:pt x="18542" y="71882"/>
                    </a:lnTo>
                    <a:lnTo>
                      <a:pt x="29082" y="86614"/>
                    </a:lnTo>
                    <a:lnTo>
                      <a:pt x="63538" y="86614"/>
                    </a:lnTo>
                    <a:lnTo>
                      <a:pt x="33020" y="102489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6877194" y="5798306"/>
                <a:ext cx="223379" cy="226171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02869" extrusionOk="0">
                    <a:moveTo>
                      <a:pt x="66967" y="58801"/>
                    </a:moveTo>
                    <a:lnTo>
                      <a:pt x="64046" y="50927"/>
                    </a:lnTo>
                    <a:lnTo>
                      <a:pt x="57721" y="44069"/>
                    </a:lnTo>
                    <a:lnTo>
                      <a:pt x="52616" y="38608"/>
                    </a:lnTo>
                    <a:lnTo>
                      <a:pt x="48171" y="36639"/>
                    </a:lnTo>
                    <a:lnTo>
                      <a:pt x="48145" y="62064"/>
                    </a:lnTo>
                    <a:lnTo>
                      <a:pt x="48145" y="75082"/>
                    </a:lnTo>
                    <a:lnTo>
                      <a:pt x="46901" y="79502"/>
                    </a:lnTo>
                    <a:lnTo>
                      <a:pt x="44538" y="82359"/>
                    </a:lnTo>
                    <a:lnTo>
                      <a:pt x="42202" y="85090"/>
                    </a:lnTo>
                    <a:lnTo>
                      <a:pt x="39281" y="86487"/>
                    </a:lnTo>
                    <a:lnTo>
                      <a:pt x="31915" y="86487"/>
                    </a:lnTo>
                    <a:lnTo>
                      <a:pt x="28740" y="84836"/>
                    </a:lnTo>
                    <a:lnTo>
                      <a:pt x="22898" y="77978"/>
                    </a:lnTo>
                    <a:lnTo>
                      <a:pt x="21501" y="73152"/>
                    </a:lnTo>
                    <a:lnTo>
                      <a:pt x="21501" y="61341"/>
                    </a:lnTo>
                    <a:lnTo>
                      <a:pt x="22771" y="57023"/>
                    </a:lnTo>
                    <a:lnTo>
                      <a:pt x="27838" y="51181"/>
                    </a:lnTo>
                    <a:lnTo>
                      <a:pt x="31026" y="49784"/>
                    </a:lnTo>
                    <a:lnTo>
                      <a:pt x="38519" y="49784"/>
                    </a:lnTo>
                    <a:lnTo>
                      <a:pt x="41427" y="51181"/>
                    </a:lnTo>
                    <a:lnTo>
                      <a:pt x="41579" y="51181"/>
                    </a:lnTo>
                    <a:lnTo>
                      <a:pt x="44234" y="54356"/>
                    </a:lnTo>
                    <a:lnTo>
                      <a:pt x="46901" y="57404"/>
                    </a:lnTo>
                    <a:lnTo>
                      <a:pt x="48145" y="62064"/>
                    </a:lnTo>
                    <a:lnTo>
                      <a:pt x="48145" y="36639"/>
                    </a:lnTo>
                    <a:lnTo>
                      <a:pt x="45758" y="35560"/>
                    </a:lnTo>
                    <a:lnTo>
                      <a:pt x="30645" y="35560"/>
                    </a:lnTo>
                    <a:lnTo>
                      <a:pt x="24676" y="38354"/>
                    </a:lnTo>
                    <a:lnTo>
                      <a:pt x="19850" y="44069"/>
                    </a:lnTo>
                    <a:lnTo>
                      <a:pt x="20612" y="32512"/>
                    </a:lnTo>
                    <a:lnTo>
                      <a:pt x="22339" y="25019"/>
                    </a:lnTo>
                    <a:lnTo>
                      <a:pt x="23672" y="23241"/>
                    </a:lnTo>
                    <a:lnTo>
                      <a:pt x="25184" y="21336"/>
                    </a:lnTo>
                    <a:lnTo>
                      <a:pt x="27978" y="17653"/>
                    </a:lnTo>
                    <a:lnTo>
                      <a:pt x="31407" y="15748"/>
                    </a:lnTo>
                    <a:lnTo>
                      <a:pt x="38519" y="15748"/>
                    </a:lnTo>
                    <a:lnTo>
                      <a:pt x="41059" y="16764"/>
                    </a:lnTo>
                    <a:lnTo>
                      <a:pt x="44869" y="20320"/>
                    </a:lnTo>
                    <a:lnTo>
                      <a:pt x="46012" y="23241"/>
                    </a:lnTo>
                    <a:lnTo>
                      <a:pt x="46520" y="27051"/>
                    </a:lnTo>
                    <a:lnTo>
                      <a:pt x="65062" y="25019"/>
                    </a:lnTo>
                    <a:lnTo>
                      <a:pt x="44234" y="0"/>
                    </a:lnTo>
                    <a:lnTo>
                      <a:pt x="36614" y="0"/>
                    </a:lnTo>
                    <a:lnTo>
                      <a:pt x="2451" y="28219"/>
                    </a:lnTo>
                    <a:lnTo>
                      <a:pt x="546" y="39116"/>
                    </a:lnTo>
                    <a:lnTo>
                      <a:pt x="0" y="49784"/>
                    </a:lnTo>
                    <a:lnTo>
                      <a:pt x="12" y="54356"/>
                    </a:lnTo>
                    <a:lnTo>
                      <a:pt x="139" y="57023"/>
                    </a:lnTo>
                    <a:lnTo>
                      <a:pt x="228" y="58801"/>
                    </a:lnTo>
                    <a:lnTo>
                      <a:pt x="355" y="61341"/>
                    </a:lnTo>
                    <a:lnTo>
                      <a:pt x="393" y="62077"/>
                    </a:lnTo>
                    <a:lnTo>
                      <a:pt x="508" y="64452"/>
                    </a:lnTo>
                    <a:lnTo>
                      <a:pt x="2349" y="75082"/>
                    </a:lnTo>
                    <a:lnTo>
                      <a:pt x="34709" y="102489"/>
                    </a:lnTo>
                    <a:lnTo>
                      <a:pt x="44107" y="102489"/>
                    </a:lnTo>
                    <a:lnTo>
                      <a:pt x="66967" y="68453"/>
                    </a:lnTo>
                    <a:lnTo>
                      <a:pt x="66967" y="58801"/>
                    </a:lnTo>
                    <a:close/>
                  </a:path>
                  <a:path w="101600" h="102869" extrusionOk="0">
                    <a:moveTo>
                      <a:pt x="101003" y="81534"/>
                    </a:moveTo>
                    <a:lnTo>
                      <a:pt x="81826" y="81534"/>
                    </a:lnTo>
                    <a:lnTo>
                      <a:pt x="81826" y="100711"/>
                    </a:lnTo>
                    <a:lnTo>
                      <a:pt x="101003" y="100711"/>
                    </a:lnTo>
                    <a:lnTo>
                      <a:pt x="101003" y="81534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7057098" y="4238003"/>
                <a:ext cx="43280" cy="43280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 extrusionOk="0">
                    <a:moveTo>
                      <a:pt x="19177" y="0"/>
                    </a:moveTo>
                    <a:lnTo>
                      <a:pt x="0" y="0"/>
                    </a:lnTo>
                    <a:lnTo>
                      <a:pt x="0" y="19303"/>
                    </a:lnTo>
                    <a:lnTo>
                      <a:pt x="19177" y="19303"/>
                    </a:lnTo>
                    <a:lnTo>
                      <a:pt x="19177" y="0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7134999" y="5802213"/>
                <a:ext cx="145196" cy="217794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99060" extrusionOk="0">
                    <a:moveTo>
                      <a:pt x="32004" y="98933"/>
                    </a:moveTo>
                    <a:lnTo>
                      <a:pt x="13449" y="98933"/>
                    </a:lnTo>
                    <a:lnTo>
                      <a:pt x="18490" y="67310"/>
                    </a:lnTo>
                    <a:lnTo>
                      <a:pt x="37324" y="26694"/>
                    </a:lnTo>
                    <a:lnTo>
                      <a:pt x="43815" y="17906"/>
                    </a:lnTo>
                    <a:lnTo>
                      <a:pt x="0" y="17906"/>
                    </a:lnTo>
                    <a:lnTo>
                      <a:pt x="0" y="0"/>
                    </a:lnTo>
                    <a:lnTo>
                      <a:pt x="65772" y="0"/>
                    </a:lnTo>
                    <a:lnTo>
                      <a:pt x="65772" y="13969"/>
                    </a:lnTo>
                    <a:lnTo>
                      <a:pt x="45313" y="44589"/>
                    </a:lnTo>
                    <a:lnTo>
                      <a:pt x="33083" y="84848"/>
                    </a:lnTo>
                    <a:lnTo>
                      <a:pt x="32258" y="92124"/>
                    </a:lnTo>
                    <a:lnTo>
                      <a:pt x="32004" y="98933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7133606" y="4058741"/>
                <a:ext cx="146592" cy="226171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102869" extrusionOk="0">
                    <a:moveTo>
                      <a:pt x="19177" y="29337"/>
                    </a:moveTo>
                    <a:lnTo>
                      <a:pt x="1396" y="26289"/>
                    </a:lnTo>
                    <a:lnTo>
                      <a:pt x="21843" y="1142"/>
                    </a:lnTo>
                    <a:lnTo>
                      <a:pt x="26783" y="0"/>
                    </a:lnTo>
                    <a:lnTo>
                      <a:pt x="41770" y="0"/>
                    </a:lnTo>
                    <a:lnTo>
                      <a:pt x="49402" y="3047"/>
                    </a:lnTo>
                    <a:lnTo>
                      <a:pt x="55118" y="9143"/>
                    </a:lnTo>
                    <a:lnTo>
                      <a:pt x="59816" y="13970"/>
                    </a:lnTo>
                    <a:lnTo>
                      <a:pt x="60596" y="15875"/>
                    </a:lnTo>
                    <a:lnTo>
                      <a:pt x="28575" y="15875"/>
                    </a:lnTo>
                    <a:lnTo>
                      <a:pt x="25995" y="16884"/>
                    </a:lnTo>
                    <a:lnTo>
                      <a:pt x="25787" y="16884"/>
                    </a:lnTo>
                    <a:lnTo>
                      <a:pt x="21081" y="21590"/>
                    </a:lnTo>
                    <a:lnTo>
                      <a:pt x="19672" y="24891"/>
                    </a:lnTo>
                    <a:lnTo>
                      <a:pt x="19177" y="29337"/>
                    </a:lnTo>
                    <a:close/>
                  </a:path>
                  <a:path w="66675" h="102869" extrusionOk="0">
                    <a:moveTo>
                      <a:pt x="25066" y="55499"/>
                    </a:moveTo>
                    <a:lnTo>
                      <a:pt x="24653" y="55499"/>
                    </a:lnTo>
                    <a:lnTo>
                      <a:pt x="26770" y="40004"/>
                    </a:lnTo>
                    <a:lnTo>
                      <a:pt x="32004" y="40004"/>
                    </a:lnTo>
                    <a:lnTo>
                      <a:pt x="35940" y="38862"/>
                    </a:lnTo>
                    <a:lnTo>
                      <a:pt x="38722" y="36576"/>
                    </a:lnTo>
                    <a:lnTo>
                      <a:pt x="41402" y="34162"/>
                    </a:lnTo>
                    <a:lnTo>
                      <a:pt x="42798" y="30987"/>
                    </a:lnTo>
                    <a:lnTo>
                      <a:pt x="42798" y="23622"/>
                    </a:lnTo>
                    <a:lnTo>
                      <a:pt x="41770" y="20954"/>
                    </a:lnTo>
                    <a:lnTo>
                      <a:pt x="39877" y="18923"/>
                    </a:lnTo>
                    <a:lnTo>
                      <a:pt x="37825" y="16884"/>
                    </a:lnTo>
                    <a:lnTo>
                      <a:pt x="35179" y="15875"/>
                    </a:lnTo>
                    <a:lnTo>
                      <a:pt x="60596" y="15875"/>
                    </a:lnTo>
                    <a:lnTo>
                      <a:pt x="62102" y="19557"/>
                    </a:lnTo>
                    <a:lnTo>
                      <a:pt x="62025" y="26289"/>
                    </a:lnTo>
                    <a:lnTo>
                      <a:pt x="61188" y="32105"/>
                    </a:lnTo>
                    <a:lnTo>
                      <a:pt x="58495" y="37706"/>
                    </a:lnTo>
                    <a:lnTo>
                      <a:pt x="53999" y="42633"/>
                    </a:lnTo>
                    <a:lnTo>
                      <a:pt x="47752" y="46862"/>
                    </a:lnTo>
                    <a:lnTo>
                      <a:pt x="53466" y="48133"/>
                    </a:lnTo>
                    <a:lnTo>
                      <a:pt x="58038" y="50927"/>
                    </a:lnTo>
                    <a:lnTo>
                      <a:pt x="60636" y="54102"/>
                    </a:lnTo>
                    <a:lnTo>
                      <a:pt x="31114" y="54102"/>
                    </a:lnTo>
                    <a:lnTo>
                      <a:pt x="28066" y="54610"/>
                    </a:lnTo>
                    <a:lnTo>
                      <a:pt x="25066" y="55499"/>
                    </a:lnTo>
                    <a:close/>
                  </a:path>
                  <a:path w="66675" h="102869" extrusionOk="0">
                    <a:moveTo>
                      <a:pt x="63538" y="86614"/>
                    </a:moveTo>
                    <a:lnTo>
                      <a:pt x="36829" y="86614"/>
                    </a:lnTo>
                    <a:lnTo>
                      <a:pt x="40131" y="85090"/>
                    </a:lnTo>
                    <a:lnTo>
                      <a:pt x="42798" y="82041"/>
                    </a:lnTo>
                    <a:lnTo>
                      <a:pt x="45593" y="79120"/>
                    </a:lnTo>
                    <a:lnTo>
                      <a:pt x="46989" y="75057"/>
                    </a:lnTo>
                    <a:lnTo>
                      <a:pt x="46989" y="65024"/>
                    </a:lnTo>
                    <a:lnTo>
                      <a:pt x="45593" y="61214"/>
                    </a:lnTo>
                    <a:lnTo>
                      <a:pt x="40386" y="55499"/>
                    </a:lnTo>
                    <a:lnTo>
                      <a:pt x="37211" y="54102"/>
                    </a:lnTo>
                    <a:lnTo>
                      <a:pt x="60636" y="54102"/>
                    </a:lnTo>
                    <a:lnTo>
                      <a:pt x="61468" y="55118"/>
                    </a:lnTo>
                    <a:lnTo>
                      <a:pt x="64883" y="59436"/>
                    </a:lnTo>
                    <a:lnTo>
                      <a:pt x="66675" y="64643"/>
                    </a:lnTo>
                    <a:lnTo>
                      <a:pt x="66675" y="79502"/>
                    </a:lnTo>
                    <a:lnTo>
                      <a:pt x="63538" y="86614"/>
                    </a:lnTo>
                    <a:close/>
                  </a:path>
                  <a:path w="66675" h="102869" extrusionOk="0">
                    <a:moveTo>
                      <a:pt x="33006" y="102489"/>
                    </a:moveTo>
                    <a:lnTo>
                      <a:pt x="23875" y="102489"/>
                    </a:lnTo>
                    <a:lnTo>
                      <a:pt x="0" y="74168"/>
                    </a:lnTo>
                    <a:lnTo>
                      <a:pt x="18541" y="71882"/>
                    </a:lnTo>
                    <a:lnTo>
                      <a:pt x="29070" y="86614"/>
                    </a:lnTo>
                    <a:lnTo>
                      <a:pt x="63538" y="86614"/>
                    </a:lnTo>
                    <a:lnTo>
                      <a:pt x="33006" y="102489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7306165" y="5795511"/>
                <a:ext cx="97728" cy="11727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53339" extrusionOk="0">
                    <a:moveTo>
                      <a:pt x="29082" y="52959"/>
                    </a:moveTo>
                    <a:lnTo>
                      <a:pt x="15366" y="52959"/>
                    </a:lnTo>
                    <a:lnTo>
                      <a:pt x="9905" y="50800"/>
                    </a:lnTo>
                    <a:lnTo>
                      <a:pt x="2031" y="42164"/>
                    </a:lnTo>
                    <a:lnTo>
                      <a:pt x="0" y="35433"/>
                    </a:lnTo>
                    <a:lnTo>
                      <a:pt x="0" y="17399"/>
                    </a:lnTo>
                    <a:lnTo>
                      <a:pt x="2031" y="10795"/>
                    </a:lnTo>
                    <a:lnTo>
                      <a:pt x="9905" y="2159"/>
                    </a:lnTo>
                    <a:lnTo>
                      <a:pt x="15239" y="0"/>
                    </a:lnTo>
                    <a:lnTo>
                      <a:pt x="28955" y="0"/>
                    </a:lnTo>
                    <a:lnTo>
                      <a:pt x="28955" y="10795"/>
                    </a:lnTo>
                    <a:lnTo>
                      <a:pt x="19709" y="10795"/>
                    </a:lnTo>
                    <a:lnTo>
                      <a:pt x="18414" y="11556"/>
                    </a:lnTo>
                    <a:lnTo>
                      <a:pt x="15747" y="15367"/>
                    </a:lnTo>
                    <a:lnTo>
                      <a:pt x="14986" y="19812"/>
                    </a:lnTo>
                    <a:lnTo>
                      <a:pt x="14986" y="32893"/>
                    </a:lnTo>
                    <a:lnTo>
                      <a:pt x="15747" y="37211"/>
                    </a:lnTo>
                    <a:lnTo>
                      <a:pt x="17271" y="39497"/>
                    </a:lnTo>
                    <a:lnTo>
                      <a:pt x="18414" y="41148"/>
                    </a:lnTo>
                    <a:lnTo>
                      <a:pt x="19938" y="41909"/>
                    </a:lnTo>
                    <a:lnTo>
                      <a:pt x="42367" y="41909"/>
                    </a:lnTo>
                    <a:lnTo>
                      <a:pt x="42290" y="42164"/>
                    </a:lnTo>
                    <a:lnTo>
                      <a:pt x="34416" y="50800"/>
                    </a:lnTo>
                    <a:lnTo>
                      <a:pt x="29082" y="52959"/>
                    </a:lnTo>
                    <a:close/>
                  </a:path>
                  <a:path w="44450" h="53339" extrusionOk="0">
                    <a:moveTo>
                      <a:pt x="42367" y="41909"/>
                    </a:moveTo>
                    <a:lnTo>
                      <a:pt x="24002" y="41909"/>
                    </a:lnTo>
                    <a:lnTo>
                      <a:pt x="25653" y="41148"/>
                    </a:lnTo>
                    <a:lnTo>
                      <a:pt x="26796" y="39497"/>
                    </a:lnTo>
                    <a:lnTo>
                      <a:pt x="28320" y="37211"/>
                    </a:lnTo>
                    <a:lnTo>
                      <a:pt x="28955" y="32893"/>
                    </a:lnTo>
                    <a:lnTo>
                      <a:pt x="28955" y="0"/>
                    </a:lnTo>
                    <a:lnTo>
                      <a:pt x="34416" y="2159"/>
                    </a:lnTo>
                    <a:lnTo>
                      <a:pt x="42290" y="10795"/>
                    </a:lnTo>
                    <a:lnTo>
                      <a:pt x="44322" y="17399"/>
                    </a:lnTo>
                    <a:lnTo>
                      <a:pt x="44322" y="35433"/>
                    </a:lnTo>
                    <a:lnTo>
                      <a:pt x="42367" y="41909"/>
                    </a:lnTo>
                    <a:close/>
                  </a:path>
                  <a:path w="44450" h="53339" extrusionOk="0">
                    <a:moveTo>
                      <a:pt x="28955" y="19812"/>
                    </a:moveTo>
                    <a:lnTo>
                      <a:pt x="28320" y="15367"/>
                    </a:lnTo>
                    <a:lnTo>
                      <a:pt x="25653" y="11556"/>
                    </a:lnTo>
                    <a:lnTo>
                      <a:pt x="24230" y="10795"/>
                    </a:lnTo>
                    <a:lnTo>
                      <a:pt x="28955" y="10795"/>
                    </a:lnTo>
                    <a:lnTo>
                      <a:pt x="28955" y="19812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7306165" y="4055948"/>
                <a:ext cx="97728" cy="11727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53339" extrusionOk="0">
                    <a:moveTo>
                      <a:pt x="28764" y="53085"/>
                    </a:moveTo>
                    <a:lnTo>
                      <a:pt x="15683" y="53085"/>
                    </a:lnTo>
                    <a:lnTo>
                      <a:pt x="0" y="35559"/>
                    </a:lnTo>
                    <a:lnTo>
                      <a:pt x="0" y="17526"/>
                    </a:lnTo>
                    <a:lnTo>
                      <a:pt x="2132" y="10795"/>
                    </a:lnTo>
                    <a:lnTo>
                      <a:pt x="5968" y="6476"/>
                    </a:lnTo>
                    <a:lnTo>
                      <a:pt x="9905" y="2159"/>
                    </a:lnTo>
                    <a:lnTo>
                      <a:pt x="15239" y="0"/>
                    </a:lnTo>
                    <a:lnTo>
                      <a:pt x="28955" y="0"/>
                    </a:lnTo>
                    <a:lnTo>
                      <a:pt x="28955" y="10795"/>
                    </a:lnTo>
                    <a:lnTo>
                      <a:pt x="19938" y="10795"/>
                    </a:lnTo>
                    <a:lnTo>
                      <a:pt x="14986" y="19812"/>
                    </a:lnTo>
                    <a:lnTo>
                      <a:pt x="14986" y="32893"/>
                    </a:lnTo>
                    <a:lnTo>
                      <a:pt x="15747" y="37338"/>
                    </a:lnTo>
                    <a:lnTo>
                      <a:pt x="18414" y="41148"/>
                    </a:lnTo>
                    <a:lnTo>
                      <a:pt x="20154" y="42163"/>
                    </a:lnTo>
                    <a:lnTo>
                      <a:pt x="42290" y="42163"/>
                    </a:lnTo>
                    <a:lnTo>
                      <a:pt x="34416" y="50800"/>
                    </a:lnTo>
                    <a:lnTo>
                      <a:pt x="28764" y="53085"/>
                    </a:lnTo>
                    <a:close/>
                  </a:path>
                  <a:path w="44450" h="53339" extrusionOk="0">
                    <a:moveTo>
                      <a:pt x="42290" y="42163"/>
                    </a:moveTo>
                    <a:lnTo>
                      <a:pt x="23761" y="42163"/>
                    </a:lnTo>
                    <a:lnTo>
                      <a:pt x="25653" y="41148"/>
                    </a:lnTo>
                    <a:lnTo>
                      <a:pt x="28320" y="37338"/>
                    </a:lnTo>
                    <a:lnTo>
                      <a:pt x="28955" y="32893"/>
                    </a:lnTo>
                    <a:lnTo>
                      <a:pt x="28955" y="0"/>
                    </a:lnTo>
                    <a:lnTo>
                      <a:pt x="34416" y="2159"/>
                    </a:lnTo>
                    <a:lnTo>
                      <a:pt x="42214" y="10795"/>
                    </a:lnTo>
                    <a:lnTo>
                      <a:pt x="42559" y="11684"/>
                    </a:lnTo>
                    <a:lnTo>
                      <a:pt x="44322" y="17526"/>
                    </a:lnTo>
                    <a:lnTo>
                      <a:pt x="44322" y="35559"/>
                    </a:lnTo>
                    <a:lnTo>
                      <a:pt x="42290" y="42163"/>
                    </a:lnTo>
                    <a:close/>
                  </a:path>
                  <a:path w="44450" h="53339" extrusionOk="0">
                    <a:moveTo>
                      <a:pt x="28955" y="19812"/>
                    </a:moveTo>
                    <a:lnTo>
                      <a:pt x="28320" y="15494"/>
                    </a:lnTo>
                    <a:lnTo>
                      <a:pt x="25653" y="11684"/>
                    </a:lnTo>
                    <a:lnTo>
                      <a:pt x="24002" y="10795"/>
                    </a:lnTo>
                    <a:lnTo>
                      <a:pt x="28955" y="10795"/>
                    </a:lnTo>
                    <a:lnTo>
                      <a:pt x="28955" y="19812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7355418" y="5795512"/>
                <a:ext cx="147989" cy="233152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106044" extrusionOk="0">
                    <a:moveTo>
                      <a:pt x="14236" y="106045"/>
                    </a:moveTo>
                    <a:lnTo>
                      <a:pt x="0" y="106045"/>
                    </a:lnTo>
                    <a:lnTo>
                      <a:pt x="53543" y="0"/>
                    </a:lnTo>
                    <a:lnTo>
                      <a:pt x="67259" y="0"/>
                    </a:lnTo>
                    <a:lnTo>
                      <a:pt x="14236" y="106045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7355585" y="4055949"/>
                <a:ext cx="147989" cy="233152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106044" extrusionOk="0">
                    <a:moveTo>
                      <a:pt x="14224" y="105918"/>
                    </a:moveTo>
                    <a:lnTo>
                      <a:pt x="0" y="105918"/>
                    </a:lnTo>
                    <a:lnTo>
                      <a:pt x="53467" y="0"/>
                    </a:lnTo>
                    <a:lnTo>
                      <a:pt x="67183" y="0"/>
                    </a:lnTo>
                    <a:lnTo>
                      <a:pt x="14224" y="105918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7454989" y="5911948"/>
                <a:ext cx="97728" cy="11727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53339" extrusionOk="0">
                    <a:moveTo>
                      <a:pt x="29082" y="53086"/>
                    </a:moveTo>
                    <a:lnTo>
                      <a:pt x="15366" y="53086"/>
                    </a:lnTo>
                    <a:lnTo>
                      <a:pt x="9905" y="50927"/>
                    </a:lnTo>
                    <a:lnTo>
                      <a:pt x="2031" y="42291"/>
                    </a:lnTo>
                    <a:lnTo>
                      <a:pt x="0" y="35560"/>
                    </a:lnTo>
                    <a:lnTo>
                      <a:pt x="0" y="17525"/>
                    </a:lnTo>
                    <a:lnTo>
                      <a:pt x="2031" y="10922"/>
                    </a:lnTo>
                    <a:lnTo>
                      <a:pt x="5968" y="6603"/>
                    </a:lnTo>
                    <a:lnTo>
                      <a:pt x="9905" y="2158"/>
                    </a:lnTo>
                    <a:lnTo>
                      <a:pt x="15366" y="0"/>
                    </a:lnTo>
                    <a:lnTo>
                      <a:pt x="28955" y="0"/>
                    </a:lnTo>
                    <a:lnTo>
                      <a:pt x="28955" y="10922"/>
                    </a:lnTo>
                    <a:lnTo>
                      <a:pt x="19938" y="10922"/>
                    </a:lnTo>
                    <a:lnTo>
                      <a:pt x="18414" y="11683"/>
                    </a:lnTo>
                    <a:lnTo>
                      <a:pt x="17271" y="13335"/>
                    </a:lnTo>
                    <a:lnTo>
                      <a:pt x="15747" y="15621"/>
                    </a:lnTo>
                    <a:lnTo>
                      <a:pt x="14986" y="19938"/>
                    </a:lnTo>
                    <a:lnTo>
                      <a:pt x="14986" y="33019"/>
                    </a:lnTo>
                    <a:lnTo>
                      <a:pt x="15747" y="37338"/>
                    </a:lnTo>
                    <a:lnTo>
                      <a:pt x="17347" y="39624"/>
                    </a:lnTo>
                    <a:lnTo>
                      <a:pt x="18414" y="41275"/>
                    </a:lnTo>
                    <a:lnTo>
                      <a:pt x="20065" y="42036"/>
                    </a:lnTo>
                    <a:lnTo>
                      <a:pt x="42489" y="42036"/>
                    </a:lnTo>
                    <a:lnTo>
                      <a:pt x="42418" y="42291"/>
                    </a:lnTo>
                    <a:lnTo>
                      <a:pt x="38480" y="46608"/>
                    </a:lnTo>
                    <a:lnTo>
                      <a:pt x="34416" y="50927"/>
                    </a:lnTo>
                    <a:lnTo>
                      <a:pt x="29082" y="53086"/>
                    </a:lnTo>
                    <a:close/>
                  </a:path>
                  <a:path w="44450" h="53339" extrusionOk="0">
                    <a:moveTo>
                      <a:pt x="42489" y="42036"/>
                    </a:moveTo>
                    <a:lnTo>
                      <a:pt x="24129" y="42036"/>
                    </a:lnTo>
                    <a:lnTo>
                      <a:pt x="25654" y="41275"/>
                    </a:lnTo>
                    <a:lnTo>
                      <a:pt x="26796" y="39624"/>
                    </a:lnTo>
                    <a:lnTo>
                      <a:pt x="28193" y="37338"/>
                    </a:lnTo>
                    <a:lnTo>
                      <a:pt x="28955" y="33019"/>
                    </a:lnTo>
                    <a:lnTo>
                      <a:pt x="28955" y="0"/>
                    </a:lnTo>
                    <a:lnTo>
                      <a:pt x="29082" y="0"/>
                    </a:lnTo>
                    <a:lnTo>
                      <a:pt x="34416" y="2158"/>
                    </a:lnTo>
                    <a:lnTo>
                      <a:pt x="42418" y="10922"/>
                    </a:lnTo>
                    <a:lnTo>
                      <a:pt x="44322" y="17525"/>
                    </a:lnTo>
                    <a:lnTo>
                      <a:pt x="44322" y="35560"/>
                    </a:lnTo>
                    <a:lnTo>
                      <a:pt x="42489" y="42036"/>
                    </a:lnTo>
                    <a:close/>
                  </a:path>
                  <a:path w="44450" h="53339" extrusionOk="0">
                    <a:moveTo>
                      <a:pt x="28955" y="19938"/>
                    </a:moveTo>
                    <a:lnTo>
                      <a:pt x="28320" y="15621"/>
                    </a:lnTo>
                    <a:lnTo>
                      <a:pt x="26796" y="13335"/>
                    </a:lnTo>
                    <a:lnTo>
                      <a:pt x="25654" y="11683"/>
                    </a:lnTo>
                    <a:lnTo>
                      <a:pt x="24129" y="10922"/>
                    </a:lnTo>
                    <a:lnTo>
                      <a:pt x="28955" y="10922"/>
                    </a:lnTo>
                    <a:lnTo>
                      <a:pt x="28955" y="19938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454989" y="4172664"/>
                <a:ext cx="97728" cy="11727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53339" extrusionOk="0">
                    <a:moveTo>
                      <a:pt x="29082" y="53085"/>
                    </a:moveTo>
                    <a:lnTo>
                      <a:pt x="15366" y="53085"/>
                    </a:lnTo>
                    <a:lnTo>
                      <a:pt x="9905" y="50927"/>
                    </a:lnTo>
                    <a:lnTo>
                      <a:pt x="5968" y="46609"/>
                    </a:lnTo>
                    <a:lnTo>
                      <a:pt x="2031" y="42164"/>
                    </a:lnTo>
                    <a:lnTo>
                      <a:pt x="0" y="35560"/>
                    </a:lnTo>
                    <a:lnTo>
                      <a:pt x="0" y="17526"/>
                    </a:lnTo>
                    <a:lnTo>
                      <a:pt x="2031" y="10795"/>
                    </a:lnTo>
                    <a:lnTo>
                      <a:pt x="9905" y="2159"/>
                    </a:lnTo>
                    <a:lnTo>
                      <a:pt x="15366" y="0"/>
                    </a:lnTo>
                    <a:lnTo>
                      <a:pt x="28955" y="0"/>
                    </a:lnTo>
                    <a:lnTo>
                      <a:pt x="28955" y="10795"/>
                    </a:lnTo>
                    <a:lnTo>
                      <a:pt x="19938" y="10795"/>
                    </a:lnTo>
                    <a:lnTo>
                      <a:pt x="18414" y="11684"/>
                    </a:lnTo>
                    <a:lnTo>
                      <a:pt x="15747" y="15494"/>
                    </a:lnTo>
                    <a:lnTo>
                      <a:pt x="14986" y="19939"/>
                    </a:lnTo>
                    <a:lnTo>
                      <a:pt x="14986" y="32893"/>
                    </a:lnTo>
                    <a:lnTo>
                      <a:pt x="15747" y="37338"/>
                    </a:lnTo>
                    <a:lnTo>
                      <a:pt x="18502" y="41275"/>
                    </a:lnTo>
                    <a:lnTo>
                      <a:pt x="18642" y="41275"/>
                    </a:lnTo>
                    <a:lnTo>
                      <a:pt x="20293" y="42164"/>
                    </a:lnTo>
                    <a:lnTo>
                      <a:pt x="42418" y="42164"/>
                    </a:lnTo>
                    <a:lnTo>
                      <a:pt x="38480" y="46609"/>
                    </a:lnTo>
                    <a:lnTo>
                      <a:pt x="34416" y="50927"/>
                    </a:lnTo>
                    <a:lnTo>
                      <a:pt x="29082" y="53085"/>
                    </a:lnTo>
                    <a:close/>
                  </a:path>
                  <a:path w="44450" h="53339" extrusionOk="0">
                    <a:moveTo>
                      <a:pt x="42418" y="42164"/>
                    </a:moveTo>
                    <a:lnTo>
                      <a:pt x="23875" y="42164"/>
                    </a:lnTo>
                    <a:lnTo>
                      <a:pt x="25654" y="41275"/>
                    </a:lnTo>
                    <a:lnTo>
                      <a:pt x="26796" y="39624"/>
                    </a:lnTo>
                    <a:lnTo>
                      <a:pt x="28193" y="37338"/>
                    </a:lnTo>
                    <a:lnTo>
                      <a:pt x="28955" y="32893"/>
                    </a:lnTo>
                    <a:lnTo>
                      <a:pt x="28955" y="0"/>
                    </a:lnTo>
                    <a:lnTo>
                      <a:pt x="29082" y="0"/>
                    </a:lnTo>
                    <a:lnTo>
                      <a:pt x="34416" y="2159"/>
                    </a:lnTo>
                    <a:lnTo>
                      <a:pt x="38480" y="6477"/>
                    </a:lnTo>
                    <a:lnTo>
                      <a:pt x="42418" y="10795"/>
                    </a:lnTo>
                    <a:lnTo>
                      <a:pt x="44322" y="17526"/>
                    </a:lnTo>
                    <a:lnTo>
                      <a:pt x="44322" y="35560"/>
                    </a:lnTo>
                    <a:lnTo>
                      <a:pt x="42418" y="42164"/>
                    </a:lnTo>
                    <a:close/>
                  </a:path>
                  <a:path w="44450" h="53339" extrusionOk="0">
                    <a:moveTo>
                      <a:pt x="28955" y="19939"/>
                    </a:moveTo>
                    <a:lnTo>
                      <a:pt x="28320" y="15494"/>
                    </a:lnTo>
                    <a:lnTo>
                      <a:pt x="25654" y="11684"/>
                    </a:lnTo>
                    <a:lnTo>
                      <a:pt x="24129" y="10795"/>
                    </a:lnTo>
                    <a:lnTo>
                      <a:pt x="28955" y="10795"/>
                    </a:lnTo>
                    <a:lnTo>
                      <a:pt x="28955" y="19939"/>
                    </a:lnTo>
                    <a:close/>
                  </a:path>
                </a:pathLst>
              </a:custGeom>
              <a:solidFill>
                <a:srgbClr val="000000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1338710" y="5003356"/>
                <a:ext cx="164742" cy="167534"/>
              </a:xfrm>
              <a:custGeom>
                <a:avLst/>
                <a:gdLst/>
                <a:ahLst/>
                <a:cxnLst/>
                <a:rect l="l" t="t" r="r" b="b"/>
                <a:pathLst>
                  <a:path w="74929" h="76200" extrusionOk="0">
                    <a:moveTo>
                      <a:pt x="38100" y="76200"/>
                    </a:moveTo>
                    <a:lnTo>
                      <a:pt x="23252" y="73210"/>
                    </a:lnTo>
                    <a:lnTo>
                      <a:pt x="11144" y="65054"/>
                    </a:lnTo>
                    <a:lnTo>
                      <a:pt x="2988" y="52946"/>
                    </a:lnTo>
                    <a:lnTo>
                      <a:pt x="0" y="38100"/>
                    </a:lnTo>
                    <a:lnTo>
                      <a:pt x="2988" y="23252"/>
                    </a:lnTo>
                    <a:lnTo>
                      <a:pt x="11144" y="11144"/>
                    </a:lnTo>
                    <a:lnTo>
                      <a:pt x="23252" y="2988"/>
                    </a:lnTo>
                    <a:lnTo>
                      <a:pt x="38100" y="0"/>
                    </a:lnTo>
                    <a:lnTo>
                      <a:pt x="52946" y="2988"/>
                    </a:lnTo>
                    <a:lnTo>
                      <a:pt x="65054" y="11144"/>
                    </a:lnTo>
                    <a:lnTo>
                      <a:pt x="73210" y="23252"/>
                    </a:lnTo>
                    <a:lnTo>
                      <a:pt x="74921" y="31750"/>
                    </a:lnTo>
                    <a:lnTo>
                      <a:pt x="38100" y="31750"/>
                    </a:lnTo>
                    <a:lnTo>
                      <a:pt x="38100" y="44450"/>
                    </a:lnTo>
                    <a:lnTo>
                      <a:pt x="74921" y="44450"/>
                    </a:lnTo>
                    <a:lnTo>
                      <a:pt x="73210" y="52946"/>
                    </a:lnTo>
                    <a:lnTo>
                      <a:pt x="65054" y="65054"/>
                    </a:lnTo>
                    <a:lnTo>
                      <a:pt x="52946" y="73210"/>
                    </a:lnTo>
                    <a:lnTo>
                      <a:pt x="38100" y="76200"/>
                    </a:lnTo>
                    <a:close/>
                  </a:path>
                </a:pathLst>
              </a:custGeom>
              <a:solidFill>
                <a:srgbClr val="009CC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2548588" y="5003356"/>
                <a:ext cx="139612" cy="167534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76200" extrusionOk="0">
                    <a:moveTo>
                      <a:pt x="0" y="76200"/>
                    </a:moveTo>
                    <a:lnTo>
                      <a:pt x="0" y="0"/>
                    </a:lnTo>
                    <a:lnTo>
                      <a:pt x="63499" y="31750"/>
                    </a:lnTo>
                    <a:lnTo>
                      <a:pt x="12699" y="31750"/>
                    </a:lnTo>
                    <a:lnTo>
                      <a:pt x="12699" y="44450"/>
                    </a:lnTo>
                    <a:lnTo>
                      <a:pt x="63499" y="4445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9CC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1422481" y="5073191"/>
                <a:ext cx="1294201" cy="27922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12700" extrusionOk="0">
                    <a:moveTo>
                      <a:pt x="512191" y="0"/>
                    </a:moveTo>
                    <a:lnTo>
                      <a:pt x="37452" y="0"/>
                    </a:lnTo>
                    <a:lnTo>
                      <a:pt x="37452" y="3149"/>
                    </a:lnTo>
                    <a:lnTo>
                      <a:pt x="36817" y="0"/>
                    </a:lnTo>
                    <a:lnTo>
                      <a:pt x="0" y="0"/>
                    </a:lnTo>
                    <a:lnTo>
                      <a:pt x="0" y="12700"/>
                    </a:lnTo>
                    <a:lnTo>
                      <a:pt x="36817" y="12700"/>
                    </a:lnTo>
                    <a:lnTo>
                      <a:pt x="37452" y="9563"/>
                    </a:lnTo>
                    <a:lnTo>
                      <a:pt x="37452" y="12700"/>
                    </a:lnTo>
                    <a:lnTo>
                      <a:pt x="512191" y="12700"/>
                    </a:lnTo>
                    <a:lnTo>
                      <a:pt x="512191" y="6350"/>
                    </a:lnTo>
                    <a:lnTo>
                      <a:pt x="512191" y="0"/>
                    </a:lnTo>
                    <a:close/>
                  </a:path>
                  <a:path w="588645" h="12700" extrusionOk="0">
                    <a:moveTo>
                      <a:pt x="588391" y="6350"/>
                    </a:moveTo>
                    <a:lnTo>
                      <a:pt x="575691" y="0"/>
                    </a:lnTo>
                    <a:lnTo>
                      <a:pt x="524891" y="0"/>
                    </a:lnTo>
                    <a:lnTo>
                      <a:pt x="524891" y="12700"/>
                    </a:lnTo>
                    <a:lnTo>
                      <a:pt x="575691" y="12700"/>
                    </a:lnTo>
                    <a:lnTo>
                      <a:pt x="588391" y="6350"/>
                    </a:lnTo>
                    <a:close/>
                  </a:path>
                </a:pathLst>
              </a:custGeom>
              <a:solidFill>
                <a:srgbClr val="009CC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11" name="Google Shape;211;p16"/>
              <p:cNvGrpSpPr/>
              <p:nvPr/>
            </p:nvGrpSpPr>
            <p:grpSpPr>
              <a:xfrm>
                <a:off x="11665655" y="4692023"/>
                <a:ext cx="748060" cy="233148"/>
                <a:chOff x="5305920" y="2133904"/>
                <a:chExt cx="340242" cy="106043"/>
              </a:xfrm>
            </p:grpSpPr>
            <p:sp>
              <p:nvSpPr>
                <p:cNvPr id="212" name="Google Shape;212;p16"/>
                <p:cNvSpPr/>
                <p:nvPr/>
              </p:nvSpPr>
              <p:spPr>
                <a:xfrm>
                  <a:off x="5305920" y="2135174"/>
                  <a:ext cx="44450" cy="10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100964" extrusionOk="0">
                      <a:moveTo>
                        <a:pt x="44069" y="0"/>
                      </a:moveTo>
                      <a:lnTo>
                        <a:pt x="28448" y="0"/>
                      </a:lnTo>
                      <a:lnTo>
                        <a:pt x="26289" y="6096"/>
                      </a:lnTo>
                      <a:lnTo>
                        <a:pt x="22225" y="11430"/>
                      </a:lnTo>
                      <a:lnTo>
                        <a:pt x="10541" y="20574"/>
                      </a:lnTo>
                      <a:lnTo>
                        <a:pt x="5080" y="23749"/>
                      </a:lnTo>
                      <a:lnTo>
                        <a:pt x="0" y="25400"/>
                      </a:lnTo>
                      <a:lnTo>
                        <a:pt x="0" y="42799"/>
                      </a:lnTo>
                      <a:lnTo>
                        <a:pt x="6908" y="40106"/>
                      </a:lnTo>
                      <a:lnTo>
                        <a:pt x="13360" y="36791"/>
                      </a:lnTo>
                      <a:lnTo>
                        <a:pt x="19342" y="32816"/>
                      </a:lnTo>
                      <a:lnTo>
                        <a:pt x="24892" y="28194"/>
                      </a:lnTo>
                      <a:lnTo>
                        <a:pt x="24892" y="100711"/>
                      </a:lnTo>
                      <a:lnTo>
                        <a:pt x="44069" y="100711"/>
                      </a:lnTo>
                      <a:lnTo>
                        <a:pt x="44069" y="28194"/>
                      </a:lnTo>
                      <a:lnTo>
                        <a:pt x="44069" y="0"/>
                      </a:lnTo>
                      <a:close/>
                    </a:path>
                  </a:pathLst>
                </a:custGeom>
                <a:solidFill>
                  <a:srgbClr val="000000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id="213" name="Google Shape;213;p1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378447" y="2133904"/>
                  <a:ext cx="267715" cy="1060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14" name="Google Shape;214;p16"/>
              <p:cNvGrpSpPr/>
              <p:nvPr/>
            </p:nvGrpSpPr>
            <p:grpSpPr>
              <a:xfrm>
                <a:off x="9303171" y="4710172"/>
                <a:ext cx="1930831" cy="765072"/>
                <a:chOff x="4231385" y="2142159"/>
                <a:chExt cx="878205" cy="347980"/>
              </a:xfrm>
            </p:grpSpPr>
            <p:sp>
              <p:nvSpPr>
                <p:cNvPr id="215" name="Google Shape;215;p16"/>
                <p:cNvSpPr/>
                <p:nvPr/>
              </p:nvSpPr>
              <p:spPr>
                <a:xfrm>
                  <a:off x="4231385" y="2142159"/>
                  <a:ext cx="878205" cy="347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04" h="347980" extrusionOk="0">
                      <a:moveTo>
                        <a:pt x="0" y="33655"/>
                      </a:moveTo>
                      <a:lnTo>
                        <a:pt x="0" y="33655"/>
                      </a:lnTo>
                      <a:lnTo>
                        <a:pt x="2651" y="20574"/>
                      </a:lnTo>
                      <a:lnTo>
                        <a:pt x="9873" y="9873"/>
                      </a:lnTo>
                      <a:lnTo>
                        <a:pt x="20574" y="2651"/>
                      </a:lnTo>
                      <a:lnTo>
                        <a:pt x="33654" y="0"/>
                      </a:lnTo>
                      <a:lnTo>
                        <a:pt x="844168" y="0"/>
                      </a:lnTo>
                      <a:lnTo>
                        <a:pt x="844168" y="0"/>
                      </a:lnTo>
                      <a:lnTo>
                        <a:pt x="857250" y="2651"/>
                      </a:lnTo>
                      <a:lnTo>
                        <a:pt x="867949" y="9873"/>
                      </a:lnTo>
                      <a:lnTo>
                        <a:pt x="875171" y="20574"/>
                      </a:lnTo>
                      <a:lnTo>
                        <a:pt x="877824" y="33655"/>
                      </a:lnTo>
                      <a:lnTo>
                        <a:pt x="877824" y="313817"/>
                      </a:lnTo>
                      <a:lnTo>
                        <a:pt x="877824" y="313817"/>
                      </a:lnTo>
                      <a:lnTo>
                        <a:pt x="844168" y="347471"/>
                      </a:lnTo>
                      <a:lnTo>
                        <a:pt x="33654" y="347471"/>
                      </a:lnTo>
                      <a:lnTo>
                        <a:pt x="33654" y="347471"/>
                      </a:lnTo>
                      <a:lnTo>
                        <a:pt x="0" y="313817"/>
                      </a:lnTo>
                      <a:lnTo>
                        <a:pt x="0" y="33655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id="216" name="Google Shape;216;p1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4436363" y="2234615"/>
                  <a:ext cx="544423" cy="1630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17" name="Google Shape;217;p16"/>
              <p:cNvGrpSpPr/>
              <p:nvPr/>
            </p:nvGrpSpPr>
            <p:grpSpPr>
              <a:xfrm>
                <a:off x="4240290" y="5103877"/>
                <a:ext cx="3561776" cy="1054909"/>
                <a:chOff x="1928622" y="2321229"/>
                <a:chExt cx="1620012" cy="479807"/>
              </a:xfrm>
            </p:grpSpPr>
            <p:sp>
              <p:nvSpPr>
                <p:cNvPr id="218" name="Google Shape;218;p16"/>
                <p:cNvSpPr/>
                <p:nvPr/>
              </p:nvSpPr>
              <p:spPr>
                <a:xfrm>
                  <a:off x="2942844" y="2321229"/>
                  <a:ext cx="605790" cy="2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789" h="266700" extrusionOk="0">
                      <a:moveTo>
                        <a:pt x="0" y="266192"/>
                      </a:moveTo>
                      <a:lnTo>
                        <a:pt x="605663" y="266192"/>
                      </a:lnTo>
                      <a:lnTo>
                        <a:pt x="605663" y="0"/>
                      </a:lnTo>
                      <a:lnTo>
                        <a:pt x="601852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9CC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19" name="Google Shape;219;p16"/>
                <p:cNvSpPr/>
                <p:nvPr/>
              </p:nvSpPr>
              <p:spPr>
                <a:xfrm>
                  <a:off x="1928622" y="2376856"/>
                  <a:ext cx="1015365" cy="424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364" h="424180" extrusionOk="0">
                      <a:moveTo>
                        <a:pt x="0" y="41021"/>
                      </a:moveTo>
                      <a:lnTo>
                        <a:pt x="0" y="41021"/>
                      </a:lnTo>
                      <a:lnTo>
                        <a:pt x="3230" y="25074"/>
                      </a:lnTo>
                      <a:lnTo>
                        <a:pt x="12033" y="12033"/>
                      </a:lnTo>
                      <a:lnTo>
                        <a:pt x="25074" y="3230"/>
                      </a:lnTo>
                      <a:lnTo>
                        <a:pt x="41020" y="0"/>
                      </a:lnTo>
                      <a:lnTo>
                        <a:pt x="973963" y="0"/>
                      </a:lnTo>
                      <a:lnTo>
                        <a:pt x="973963" y="0"/>
                      </a:lnTo>
                      <a:lnTo>
                        <a:pt x="989909" y="3230"/>
                      </a:lnTo>
                      <a:lnTo>
                        <a:pt x="1002950" y="12033"/>
                      </a:lnTo>
                      <a:lnTo>
                        <a:pt x="1011752" y="25074"/>
                      </a:lnTo>
                      <a:lnTo>
                        <a:pt x="1014983" y="41021"/>
                      </a:lnTo>
                      <a:lnTo>
                        <a:pt x="1014983" y="382649"/>
                      </a:lnTo>
                      <a:lnTo>
                        <a:pt x="1014983" y="382649"/>
                      </a:lnTo>
                      <a:lnTo>
                        <a:pt x="973963" y="423672"/>
                      </a:lnTo>
                      <a:lnTo>
                        <a:pt x="41020" y="423672"/>
                      </a:lnTo>
                      <a:lnTo>
                        <a:pt x="41020" y="423672"/>
                      </a:lnTo>
                      <a:lnTo>
                        <a:pt x="0" y="382649"/>
                      </a:lnTo>
                      <a:lnTo>
                        <a:pt x="0" y="4102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id="220" name="Google Shape;220;p1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2013203" y="2459914"/>
                  <a:ext cx="858011" cy="2484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21" name="Google Shape;221;p16"/>
              <p:cNvGrpSpPr/>
              <p:nvPr/>
            </p:nvGrpSpPr>
            <p:grpSpPr>
              <a:xfrm>
                <a:off x="4352819" y="3828944"/>
                <a:ext cx="2060668" cy="1112290"/>
                <a:chOff x="1979803" y="1741348"/>
                <a:chExt cx="937259" cy="505906"/>
              </a:xfrm>
            </p:grpSpPr>
            <p:sp>
              <p:nvSpPr>
                <p:cNvPr id="222" name="Google Shape;222;p16"/>
                <p:cNvSpPr/>
                <p:nvPr/>
              </p:nvSpPr>
              <p:spPr>
                <a:xfrm>
                  <a:off x="1979803" y="1753987"/>
                  <a:ext cx="937259" cy="49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580" h="502919" extrusionOk="0">
                      <a:moveTo>
                        <a:pt x="781812" y="502919"/>
                      </a:moveTo>
                      <a:lnTo>
                        <a:pt x="48768" y="502919"/>
                      </a:lnTo>
                      <a:lnTo>
                        <a:pt x="29789" y="499086"/>
                      </a:lnTo>
                      <a:lnTo>
                        <a:pt x="14287" y="488631"/>
                      </a:lnTo>
                      <a:lnTo>
                        <a:pt x="3833" y="473129"/>
                      </a:lnTo>
                      <a:lnTo>
                        <a:pt x="0" y="454151"/>
                      </a:lnTo>
                      <a:lnTo>
                        <a:pt x="0" y="48768"/>
                      </a:lnTo>
                      <a:lnTo>
                        <a:pt x="3833" y="29789"/>
                      </a:lnTo>
                      <a:lnTo>
                        <a:pt x="14287" y="14287"/>
                      </a:lnTo>
                      <a:lnTo>
                        <a:pt x="29789" y="3833"/>
                      </a:lnTo>
                      <a:lnTo>
                        <a:pt x="48768" y="0"/>
                      </a:lnTo>
                      <a:lnTo>
                        <a:pt x="781812" y="0"/>
                      </a:lnTo>
                      <a:lnTo>
                        <a:pt x="800790" y="3833"/>
                      </a:lnTo>
                      <a:lnTo>
                        <a:pt x="816292" y="14287"/>
                      </a:lnTo>
                      <a:lnTo>
                        <a:pt x="826746" y="29789"/>
                      </a:lnTo>
                      <a:lnTo>
                        <a:pt x="830580" y="48768"/>
                      </a:lnTo>
                      <a:lnTo>
                        <a:pt x="830580" y="454151"/>
                      </a:lnTo>
                      <a:lnTo>
                        <a:pt x="826746" y="473129"/>
                      </a:lnTo>
                      <a:lnTo>
                        <a:pt x="816292" y="488631"/>
                      </a:lnTo>
                      <a:lnTo>
                        <a:pt x="800790" y="499086"/>
                      </a:lnTo>
                      <a:lnTo>
                        <a:pt x="781812" y="50291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23" name="Google Shape;223;p16"/>
                <p:cNvSpPr/>
                <p:nvPr/>
              </p:nvSpPr>
              <p:spPr>
                <a:xfrm>
                  <a:off x="2035301" y="1741348"/>
                  <a:ext cx="830580" cy="50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580" h="502919" extrusionOk="0">
                      <a:moveTo>
                        <a:pt x="0" y="48768"/>
                      </a:moveTo>
                      <a:lnTo>
                        <a:pt x="0" y="48768"/>
                      </a:lnTo>
                      <a:lnTo>
                        <a:pt x="3833" y="29789"/>
                      </a:lnTo>
                      <a:lnTo>
                        <a:pt x="14287" y="14287"/>
                      </a:lnTo>
                      <a:lnTo>
                        <a:pt x="29789" y="3833"/>
                      </a:lnTo>
                      <a:lnTo>
                        <a:pt x="48768" y="0"/>
                      </a:lnTo>
                      <a:lnTo>
                        <a:pt x="781812" y="0"/>
                      </a:lnTo>
                      <a:lnTo>
                        <a:pt x="781812" y="0"/>
                      </a:lnTo>
                      <a:lnTo>
                        <a:pt x="800790" y="3833"/>
                      </a:lnTo>
                      <a:lnTo>
                        <a:pt x="816292" y="14287"/>
                      </a:lnTo>
                      <a:lnTo>
                        <a:pt x="826746" y="29789"/>
                      </a:lnTo>
                      <a:lnTo>
                        <a:pt x="830580" y="48768"/>
                      </a:lnTo>
                      <a:lnTo>
                        <a:pt x="830580" y="454151"/>
                      </a:lnTo>
                      <a:lnTo>
                        <a:pt x="830580" y="454151"/>
                      </a:lnTo>
                      <a:lnTo>
                        <a:pt x="781812" y="502919"/>
                      </a:lnTo>
                      <a:lnTo>
                        <a:pt x="48768" y="502919"/>
                      </a:lnTo>
                      <a:lnTo>
                        <a:pt x="48768" y="502919"/>
                      </a:lnTo>
                      <a:lnTo>
                        <a:pt x="0" y="454151"/>
                      </a:lnTo>
                      <a:lnTo>
                        <a:pt x="0" y="48768"/>
                      </a:lnTo>
                      <a:close/>
                    </a:path>
                  </a:pathLst>
                </a:custGeom>
                <a:noFill/>
                <a:ln w="190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grpSp>
            <p:nvGrpSpPr>
              <p:cNvPr id="225" name="Google Shape;225;p16"/>
              <p:cNvGrpSpPr/>
              <p:nvPr/>
            </p:nvGrpSpPr>
            <p:grpSpPr>
              <a:xfrm>
                <a:off x="12975521" y="4666614"/>
                <a:ext cx="2962562" cy="791598"/>
                <a:chOff x="5901690" y="2122347"/>
                <a:chExt cx="1347470" cy="360045"/>
              </a:xfrm>
            </p:grpSpPr>
            <p:sp>
              <p:nvSpPr>
                <p:cNvPr id="226" name="Google Shape;226;p16"/>
                <p:cNvSpPr/>
                <p:nvPr/>
              </p:nvSpPr>
              <p:spPr>
                <a:xfrm>
                  <a:off x="5901690" y="2122347"/>
                  <a:ext cx="1347470" cy="36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470" h="360044" extrusionOk="0">
                      <a:moveTo>
                        <a:pt x="0" y="34925"/>
                      </a:moveTo>
                      <a:lnTo>
                        <a:pt x="0" y="34925"/>
                      </a:lnTo>
                      <a:lnTo>
                        <a:pt x="2742" y="21323"/>
                      </a:lnTo>
                      <a:lnTo>
                        <a:pt x="10223" y="10223"/>
                      </a:lnTo>
                      <a:lnTo>
                        <a:pt x="21323" y="2742"/>
                      </a:lnTo>
                      <a:lnTo>
                        <a:pt x="34925" y="0"/>
                      </a:lnTo>
                      <a:lnTo>
                        <a:pt x="1312290" y="0"/>
                      </a:lnTo>
                      <a:lnTo>
                        <a:pt x="1312290" y="0"/>
                      </a:lnTo>
                      <a:lnTo>
                        <a:pt x="1325891" y="2742"/>
                      </a:lnTo>
                      <a:lnTo>
                        <a:pt x="1336992" y="10223"/>
                      </a:lnTo>
                      <a:lnTo>
                        <a:pt x="1344472" y="21323"/>
                      </a:lnTo>
                      <a:lnTo>
                        <a:pt x="1347215" y="34925"/>
                      </a:lnTo>
                      <a:lnTo>
                        <a:pt x="1347215" y="324738"/>
                      </a:lnTo>
                      <a:lnTo>
                        <a:pt x="1347215" y="324738"/>
                      </a:lnTo>
                      <a:lnTo>
                        <a:pt x="1312290" y="359663"/>
                      </a:lnTo>
                      <a:lnTo>
                        <a:pt x="34925" y="359663"/>
                      </a:lnTo>
                      <a:lnTo>
                        <a:pt x="34925" y="359663"/>
                      </a:lnTo>
                      <a:lnTo>
                        <a:pt x="0" y="324738"/>
                      </a:lnTo>
                      <a:lnTo>
                        <a:pt x="0" y="34925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id="227" name="Google Shape;227;p1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5983224" y="2176449"/>
                  <a:ext cx="1194816" cy="2270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4" name="Picture 4" descr="Immagine che contiene Elementi grafici, schermata, grafica, Carattere&#10;&#10;Descrizione generata automaticamente">
              <a:extLst>
                <a:ext uri="{FF2B5EF4-FFF2-40B4-BE49-F238E27FC236}">
                  <a16:creationId xmlns:a16="http://schemas.microsoft.com/office/drawing/2014/main" id="{54A9D580-6B7B-4DCB-B0FF-3777F49A0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682" y="2989320"/>
              <a:ext cx="1309741" cy="488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1102262" y="256293"/>
            <a:ext cx="10421011" cy="105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200"/>
              <a:buFont typeface="Arial"/>
              <a:buNone/>
            </a:pPr>
            <a:r>
              <a:rPr lang="it-IT" sz="42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Il PROGETTO UNITIRRENO</a:t>
            </a:r>
            <a:endParaRPr dirty="0"/>
          </a:p>
        </p:txBody>
      </p:sp>
      <p:sp>
        <p:nvSpPr>
          <p:cNvPr id="236" name="Google Shape;236;p17"/>
          <p:cNvSpPr txBox="1"/>
          <p:nvPr/>
        </p:nvSpPr>
        <p:spPr>
          <a:xfrm>
            <a:off x="1093220" y="1359757"/>
            <a:ext cx="10273590" cy="129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di cavi sottomarini nel Mar Tirreno di 1.15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che collega l’Italia da Sud a Nord (da </a:t>
            </a:r>
            <a:r>
              <a:rPr lang="it-IT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Mazara</a:t>
            </a:r>
            <a:r>
              <a:rPr lang="it-IT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Vallo </a:t>
            </a: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Sicilia a </a:t>
            </a:r>
            <a:r>
              <a:rPr lang="it-IT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Genova</a:t>
            </a:r>
            <a:r>
              <a:rPr lang="it-IT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Liguria) e da ovest a est (da </a:t>
            </a:r>
            <a:r>
              <a:rPr lang="it-IT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Olbia</a:t>
            </a: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 Sardegna a </a:t>
            </a:r>
            <a:r>
              <a:rPr lang="it-IT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Roma Fiumicino </a:t>
            </a: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Lazio) con un totale di </a:t>
            </a:r>
            <a:r>
              <a:rPr lang="it-IT" sz="18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 coppie di fibre da oltre 20 </a:t>
            </a:r>
            <a:r>
              <a:rPr lang="it-IT" sz="1800" b="1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Tbps</a:t>
            </a:r>
            <a:r>
              <a:rPr lang="it-IT" sz="18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ciascuna</a:t>
            </a: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1160" y="2426583"/>
            <a:ext cx="2679793" cy="3921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17"/>
          <p:cNvGrpSpPr/>
          <p:nvPr/>
        </p:nvGrpSpPr>
        <p:grpSpPr>
          <a:xfrm>
            <a:off x="241459" y="1579223"/>
            <a:ext cx="766525" cy="847360"/>
            <a:chOff x="576008" y="1295463"/>
            <a:chExt cx="365625" cy="366330"/>
          </a:xfrm>
        </p:grpSpPr>
        <p:pic>
          <p:nvPicPr>
            <p:cNvPr id="239" name="Google Shape;239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5131" y="1295463"/>
              <a:ext cx="236502" cy="2364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7"/>
            <p:cNvSpPr/>
            <p:nvPr/>
          </p:nvSpPr>
          <p:spPr>
            <a:xfrm>
              <a:off x="576008" y="1309368"/>
              <a:ext cx="351790" cy="352425"/>
            </a:xfrm>
            <a:custGeom>
              <a:avLst/>
              <a:gdLst/>
              <a:ahLst/>
              <a:cxnLst/>
              <a:rect l="l" t="t" r="r" b="b"/>
              <a:pathLst>
                <a:path w="351790" h="352425" extrusionOk="0">
                  <a:moveTo>
                    <a:pt x="175867" y="352290"/>
                  </a:moveTo>
                  <a:lnTo>
                    <a:pt x="129093" y="346002"/>
                  </a:lnTo>
                  <a:lnTo>
                    <a:pt x="87076" y="328255"/>
                  </a:lnTo>
                  <a:lnTo>
                    <a:pt x="51486" y="300722"/>
                  </a:lnTo>
                  <a:lnTo>
                    <a:pt x="23997" y="265077"/>
                  </a:lnTo>
                  <a:lnTo>
                    <a:pt x="6264" y="222901"/>
                  </a:lnTo>
                  <a:lnTo>
                    <a:pt x="0" y="176147"/>
                  </a:lnTo>
                  <a:lnTo>
                    <a:pt x="6277" y="129298"/>
                  </a:lnTo>
                  <a:lnTo>
                    <a:pt x="23997" y="87216"/>
                  </a:lnTo>
                  <a:lnTo>
                    <a:pt x="51486" y="51569"/>
                  </a:lnTo>
                  <a:lnTo>
                    <a:pt x="87076" y="24036"/>
                  </a:lnTo>
                  <a:lnTo>
                    <a:pt x="129093" y="6287"/>
                  </a:lnTo>
                  <a:lnTo>
                    <a:pt x="175867" y="0"/>
                  </a:lnTo>
                  <a:lnTo>
                    <a:pt x="197987" y="1362"/>
                  </a:lnTo>
                  <a:lnTo>
                    <a:pt x="219197" y="5331"/>
                  </a:lnTo>
                  <a:lnTo>
                    <a:pt x="239452" y="11736"/>
                  </a:lnTo>
                  <a:lnTo>
                    <a:pt x="258709" y="20399"/>
                  </a:lnTo>
                  <a:lnTo>
                    <a:pt x="251304" y="27814"/>
                  </a:lnTo>
                  <a:lnTo>
                    <a:pt x="175867" y="27814"/>
                  </a:lnTo>
                  <a:lnTo>
                    <a:pt x="129185" y="35409"/>
                  </a:lnTo>
                  <a:lnTo>
                    <a:pt x="88547" y="56532"/>
                  </a:lnTo>
                  <a:lnTo>
                    <a:pt x="56440" y="88691"/>
                  </a:lnTo>
                  <a:lnTo>
                    <a:pt x="35399" y="129298"/>
                  </a:lnTo>
                  <a:lnTo>
                    <a:pt x="27767" y="176147"/>
                  </a:lnTo>
                  <a:lnTo>
                    <a:pt x="35351" y="222901"/>
                  </a:lnTo>
                  <a:lnTo>
                    <a:pt x="56440" y="263602"/>
                  </a:lnTo>
                  <a:lnTo>
                    <a:pt x="88547" y="295760"/>
                  </a:lnTo>
                  <a:lnTo>
                    <a:pt x="129185" y="316883"/>
                  </a:lnTo>
                  <a:lnTo>
                    <a:pt x="175867" y="324478"/>
                  </a:lnTo>
                  <a:lnTo>
                    <a:pt x="269541" y="324478"/>
                  </a:lnTo>
                  <a:lnTo>
                    <a:pt x="264659" y="328255"/>
                  </a:lnTo>
                  <a:lnTo>
                    <a:pt x="222641" y="346002"/>
                  </a:lnTo>
                  <a:lnTo>
                    <a:pt x="175867" y="352290"/>
                  </a:lnTo>
                  <a:close/>
                </a:path>
                <a:path w="351790" h="352425" extrusionOk="0">
                  <a:moveTo>
                    <a:pt x="251303" y="48674"/>
                  </a:moveTo>
                  <a:lnTo>
                    <a:pt x="233985" y="39744"/>
                  </a:lnTo>
                  <a:lnTo>
                    <a:pt x="215495" y="33203"/>
                  </a:lnTo>
                  <a:lnTo>
                    <a:pt x="196049" y="29184"/>
                  </a:lnTo>
                  <a:lnTo>
                    <a:pt x="175867" y="27814"/>
                  </a:lnTo>
                  <a:lnTo>
                    <a:pt x="251304" y="27814"/>
                  </a:lnTo>
                  <a:lnTo>
                    <a:pt x="248990" y="30132"/>
                  </a:lnTo>
                  <a:lnTo>
                    <a:pt x="251303" y="48674"/>
                  </a:lnTo>
                  <a:close/>
                </a:path>
                <a:path w="351790" h="352425" extrusionOk="0">
                  <a:moveTo>
                    <a:pt x="269541" y="324478"/>
                  </a:moveTo>
                  <a:lnTo>
                    <a:pt x="175867" y="324478"/>
                  </a:lnTo>
                  <a:lnTo>
                    <a:pt x="222547" y="316883"/>
                  </a:lnTo>
                  <a:lnTo>
                    <a:pt x="263185" y="295760"/>
                  </a:lnTo>
                  <a:lnTo>
                    <a:pt x="295292" y="263602"/>
                  </a:lnTo>
                  <a:lnTo>
                    <a:pt x="316383" y="222901"/>
                  </a:lnTo>
                  <a:lnTo>
                    <a:pt x="323965" y="176147"/>
                  </a:lnTo>
                  <a:lnTo>
                    <a:pt x="322533" y="155737"/>
                  </a:lnTo>
                  <a:lnTo>
                    <a:pt x="318412" y="136282"/>
                  </a:lnTo>
                  <a:lnTo>
                    <a:pt x="311860" y="117871"/>
                  </a:lnTo>
                  <a:lnTo>
                    <a:pt x="303139" y="100591"/>
                  </a:lnTo>
                  <a:lnTo>
                    <a:pt x="321651" y="102907"/>
                  </a:lnTo>
                  <a:lnTo>
                    <a:pt x="339827" y="112657"/>
                  </a:lnTo>
                  <a:lnTo>
                    <a:pt x="350375" y="153999"/>
                  </a:lnTo>
                  <a:lnTo>
                    <a:pt x="351741" y="176147"/>
                  </a:lnTo>
                  <a:lnTo>
                    <a:pt x="345475" y="222901"/>
                  </a:lnTo>
                  <a:lnTo>
                    <a:pt x="327742" y="265077"/>
                  </a:lnTo>
                  <a:lnTo>
                    <a:pt x="300250" y="300722"/>
                  </a:lnTo>
                  <a:lnTo>
                    <a:pt x="269541" y="324478"/>
                  </a:lnTo>
                  <a:close/>
                </a:path>
              </a:pathLst>
            </a:custGeom>
            <a:solidFill>
              <a:srgbClr val="0096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0801" y="1374267"/>
              <a:ext cx="222147" cy="2224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17"/>
          <p:cNvSpPr txBox="1"/>
          <p:nvPr/>
        </p:nvSpPr>
        <p:spPr>
          <a:xfrm>
            <a:off x="874665" y="2791953"/>
            <a:ext cx="847545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AUTOSTRADA espressa verso l'Europa dall'Asia-Pacifico, Medio Oriente e Africa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" name="Google Shape;243;p17"/>
          <p:cNvGrpSpPr/>
          <p:nvPr/>
        </p:nvGrpSpPr>
        <p:grpSpPr>
          <a:xfrm>
            <a:off x="377296" y="4312332"/>
            <a:ext cx="8507344" cy="1785104"/>
            <a:chOff x="205127" y="3811690"/>
            <a:chExt cx="8507344" cy="1785104"/>
          </a:xfrm>
        </p:grpSpPr>
        <p:sp>
          <p:nvSpPr>
            <p:cNvPr id="244" name="Google Shape;244;p17"/>
            <p:cNvSpPr txBox="1"/>
            <p:nvPr/>
          </p:nvSpPr>
          <p:spPr>
            <a:xfrm>
              <a:off x="771910" y="3811690"/>
              <a:ext cx="3833698" cy="178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Ruolo Tecnologico UNIDATA</a:t>
              </a:r>
              <a:r>
                <a:rPr lang="it-IT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❑"/>
              </a:pPr>
              <a:r>
                <a:rPr lang="it-IT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Creazione delle </a:t>
              </a:r>
              <a:r>
                <a:rPr lang="it-IT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it-IT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able </a:t>
              </a:r>
              <a:r>
                <a:rPr lang="it-IT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it-IT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anding </a:t>
              </a:r>
              <a:r>
                <a:rPr lang="it-IT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it-IT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tation e delle estensioni terrestri della rete sottomarina.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❑"/>
              </a:pPr>
              <a:r>
                <a:rPr lang="it-IT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Gestione NOC dell’intero sistema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di rete e infrastrutture</a:t>
              </a:r>
              <a:endParaRPr dirty="0"/>
            </a:p>
          </p:txBody>
        </p:sp>
        <p:pic>
          <p:nvPicPr>
            <p:cNvPr id="245" name="Google Shape;245;p17" descr="Strumenti con riempimento a tinta unit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5127" y="4433311"/>
              <a:ext cx="497369" cy="497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445548" y="4893068"/>
              <a:ext cx="4266923" cy="6988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>
            <a:spLocks noGrp="1"/>
          </p:cNvSpPr>
          <p:nvPr>
            <p:ph type="title"/>
          </p:nvPr>
        </p:nvSpPr>
        <p:spPr>
          <a:xfrm>
            <a:off x="885494" y="149611"/>
            <a:ext cx="10421011" cy="105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200"/>
              <a:buFont typeface="Arial"/>
              <a:buNone/>
            </a:pPr>
            <a:r>
              <a:rPr lang="it-IT" sz="42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Il PROGETTO UNITIRRENO</a:t>
            </a:r>
            <a:endParaRPr dirty="0"/>
          </a:p>
        </p:txBody>
      </p:sp>
      <p:sp>
        <p:nvSpPr>
          <p:cNvPr id="253" name="Google Shape;253;p18"/>
          <p:cNvSpPr txBox="1"/>
          <p:nvPr/>
        </p:nvSpPr>
        <p:spPr>
          <a:xfrm>
            <a:off x="1746606" y="1906248"/>
            <a:ext cx="7068621" cy="418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542343" y="3825327"/>
            <a:ext cx="9828427" cy="226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00" rIns="0" bIns="0" anchor="t" anchorCtr="0">
            <a:spAutoFit/>
          </a:bodyPr>
          <a:lstStyle/>
          <a:p>
            <a:pPr marL="404872" marR="1601339" lvl="0" indent="-37834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Arial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 x coppie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fibre ottiche alimentate sul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Trunk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principale 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MAZARA-GENOVA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4872" marR="1601339" lvl="0" indent="-378346" algn="l" rtl="0">
              <a:spcBef>
                <a:spcPts val="1495"/>
              </a:spcBef>
              <a:spcAft>
                <a:spcPts val="0"/>
              </a:spcAft>
              <a:buClr>
                <a:schemeClr val="dk1"/>
              </a:buClr>
              <a:buSzPts val="2016"/>
              <a:buFont typeface="Arial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x coppie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fibre ottiche sul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FIUMICINO –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OLBIA</a:t>
            </a:r>
            <a:endParaRPr dirty="0"/>
          </a:p>
          <a:p>
            <a:pPr marL="404872" marR="1601339" lvl="0" indent="-378346">
              <a:spcBef>
                <a:spcPts val="1495"/>
              </a:spcBef>
              <a:buClr>
                <a:schemeClr val="dk1"/>
              </a:buClr>
              <a:buSzPts val="2016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Capacità: +20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Terabit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/sec x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totale 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+480 </a:t>
            </a:r>
            <a:r>
              <a:rPr lang="it-IT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Terabit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/sec sul TRUNK di cui 320 </a:t>
            </a:r>
            <a:r>
              <a:rPr lang="it-IT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Trabit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commutabili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Roma</a:t>
            </a:r>
            <a:endParaRPr lang="it-IT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4872" marR="1601339" lvl="0" indent="-378346">
              <a:spcBef>
                <a:spcPts val="1495"/>
              </a:spcBef>
              <a:buClr>
                <a:schemeClr val="dk1"/>
              </a:buClr>
              <a:buSzPts val="2016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Tecnologia all'avanguardia con funzionalità di commutazione del livello ottico e rigenerazione dell’energia</a:t>
            </a:r>
          </a:p>
        </p:txBody>
      </p:sp>
      <p:pic>
        <p:nvPicPr>
          <p:cNvPr id="255" name="Google Shape;2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117" y="2726217"/>
            <a:ext cx="3060828" cy="374126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/>
          <p:cNvSpPr txBox="1"/>
          <p:nvPr/>
        </p:nvSpPr>
        <p:spPr>
          <a:xfrm>
            <a:off x="885494" y="1199629"/>
            <a:ext cx="11906961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22" marR="2243548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UNITIRRENO</a:t>
            </a:r>
            <a:r>
              <a:rPr lang="it-IT" sz="1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è il </a:t>
            </a:r>
            <a:r>
              <a:rPr lang="it-IT" sz="18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primo</a:t>
            </a:r>
            <a:r>
              <a:rPr lang="it-IT" sz="1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sistema Open Cable nel Mar Mediterraneo, con approdo in Landing Station neutrali, basato su coppie di fibre all'avanguardia, concepite con tecnologie di nuova  generazione di  fibra  ottica  e  spettro, progettate specificamente per l'interconnessione ad alta velocità su lunghe distanze atte a garantire:</a:t>
            </a:r>
          </a:p>
          <a:p>
            <a:pPr marL="27922" marR="224354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CONNESSIONI NON-STOP A LATENZA MINIMA</a:t>
            </a:r>
          </a:p>
          <a:p>
            <a:pPr marL="27922" marR="2243548" algn="ctr"/>
            <a:r>
              <a:rPr lang="it-IT" sz="1800" b="1" u="sng" dirty="0">
                <a:latin typeface="Calibri"/>
                <a:ea typeface="Calibri"/>
                <a:cs typeface="Calibri"/>
                <a:sym typeface="Calibri"/>
              </a:rPr>
              <a:t>(9 </a:t>
            </a:r>
            <a:r>
              <a:rPr lang="it-IT" sz="1800" b="1" u="sng" dirty="0" err="1">
                <a:latin typeface="Calibri"/>
                <a:ea typeface="Calibri"/>
                <a:cs typeface="Calibri"/>
                <a:sym typeface="Calibri"/>
              </a:rPr>
              <a:t>msec</a:t>
            </a:r>
            <a:r>
              <a:rPr lang="it-IT" sz="1800" b="1" u="sng" dirty="0">
                <a:latin typeface="Calibri"/>
                <a:ea typeface="Calibri"/>
                <a:cs typeface="Calibri"/>
                <a:sym typeface="Calibri"/>
              </a:rPr>
              <a:t> sul </a:t>
            </a:r>
            <a:r>
              <a:rPr lang="it-IT" sz="1800" b="1" u="sng" dirty="0" err="1">
                <a:latin typeface="Calibri"/>
                <a:ea typeface="Calibri"/>
                <a:cs typeface="Calibri"/>
                <a:sym typeface="Calibri"/>
              </a:rPr>
              <a:t>Trunk</a:t>
            </a:r>
            <a:r>
              <a:rPr lang="it-IT" sz="1800" b="1" u="sng" dirty="0">
                <a:latin typeface="Calibri"/>
                <a:ea typeface="Calibri"/>
                <a:cs typeface="Calibri"/>
                <a:sym typeface="Calibri"/>
              </a:rPr>
              <a:t> GE-Mazara) </a:t>
            </a:r>
          </a:p>
          <a:p>
            <a:pPr marL="27922" marR="2243548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E43ACF2A-814F-7A1B-7458-7F30AA0EC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>
            <a:extLst>
              <a:ext uri="{FF2B5EF4-FFF2-40B4-BE49-F238E27FC236}">
                <a16:creationId xmlns:a16="http://schemas.microsoft.com/office/drawing/2014/main" id="{43EE9472-6C66-6E80-0988-7594CE0C69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2262" y="256293"/>
            <a:ext cx="10421011" cy="105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200"/>
              <a:buFont typeface="Arial"/>
              <a:buNone/>
            </a:pPr>
            <a:r>
              <a:rPr lang="it-IT" sz="42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Il PROGETTO UNITIRRENO</a:t>
            </a:r>
            <a:endParaRPr dirty="0"/>
          </a:p>
        </p:txBody>
      </p:sp>
      <p:pic>
        <p:nvPicPr>
          <p:cNvPr id="2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BAD6D9-94FC-D8A6-B07F-AA4C64D8C80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58384" y="1747639"/>
            <a:ext cx="5995802" cy="3991420"/>
          </a:xfrm>
          <a:prstGeom prst="rect">
            <a:avLst/>
          </a:prstGeom>
          <a:ln>
            <a:noFill/>
          </a:ln>
          <a:effectLst>
            <a:outerShdw blurRad="57150" dist="19080" dir="5400000" algn="ctr" rotWithShape="0">
              <a:srgbClr val="000000">
                <a:alpha val="63000"/>
              </a:srgbClr>
            </a:outerShdw>
          </a:effec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1FCA2CA5-6BF7-5CFB-AD17-FC339AD6623E}"/>
              </a:ext>
            </a:extLst>
          </p:cNvPr>
          <p:cNvGrpSpPr/>
          <p:nvPr/>
        </p:nvGrpSpPr>
        <p:grpSpPr>
          <a:xfrm>
            <a:off x="460878" y="1539448"/>
            <a:ext cx="4506346" cy="4199611"/>
            <a:chOff x="451734" y="1996648"/>
            <a:chExt cx="4506346" cy="419961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4EA8707C-B5A4-5AA9-6A7D-FD7930DEC0F0}"/>
                </a:ext>
              </a:extLst>
            </p:cNvPr>
            <p:cNvSpPr txBox="1"/>
            <p:nvPr/>
          </p:nvSpPr>
          <p:spPr>
            <a:xfrm>
              <a:off x="451734" y="1996648"/>
              <a:ext cx="4506346" cy="41996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Unitirreno sosterrà e contribuirà allo sviluppo di Genova come alternativa strategica a Marsiglia e come nuovo hub di approdo sottomarino nel Mediterraneo </a:t>
              </a:r>
              <a:endParaRPr lang="it-IT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endParaRPr>
            </a:p>
            <a:p>
              <a:pPr algn="ctr">
                <a:lnSpc>
                  <a:spcPct val="150000"/>
                </a:lnSpc>
              </a:pPr>
              <a:endParaRPr lang="it-IT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endParaRPr>
            </a:p>
            <a:p>
              <a:pPr algn="ctr">
                <a:lnSpc>
                  <a:spcPct val="150000"/>
                </a:lnSpc>
              </a:pPr>
              <a:r>
                <a:rPr lang="it-IT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it-IT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Aumento della </a:t>
              </a:r>
              <a:r>
                <a: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resilienza</a:t>
              </a:r>
              <a:r>
                <a:rPr lang="it-IT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dell’eco-sistema complessivo</a:t>
              </a:r>
              <a:endParaRPr lang="it-IT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Freccia in giù 2">
              <a:extLst>
                <a:ext uri="{FF2B5EF4-FFF2-40B4-BE49-F238E27FC236}">
                  <a16:creationId xmlns:a16="http://schemas.microsoft.com/office/drawing/2014/main" id="{5357BF97-BA8C-2500-5CE5-A84D7D652DFF}"/>
                </a:ext>
              </a:extLst>
            </p:cNvPr>
            <p:cNvSpPr/>
            <p:nvPr/>
          </p:nvSpPr>
          <p:spPr>
            <a:xfrm>
              <a:off x="2450592" y="4398264"/>
              <a:ext cx="356616" cy="832104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1164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>
          <a:extLst>
            <a:ext uri="{FF2B5EF4-FFF2-40B4-BE49-F238E27FC236}">
              <a16:creationId xmlns:a16="http://schemas.microsoft.com/office/drawing/2014/main" id="{6BAD6C81-9B9B-2BBD-2E47-EDA0F832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>
            <a:extLst>
              <a:ext uri="{FF2B5EF4-FFF2-40B4-BE49-F238E27FC236}">
                <a16:creationId xmlns:a16="http://schemas.microsoft.com/office/drawing/2014/main" id="{1F51F4BE-5028-FC10-5597-F6B1716301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494" y="149611"/>
            <a:ext cx="10421011" cy="105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200"/>
              <a:buFont typeface="Arial"/>
              <a:buNone/>
            </a:pPr>
            <a:r>
              <a:rPr lang="it-IT" sz="42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ECOSISTEMA GENOVA</a:t>
            </a:r>
            <a:endParaRPr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A0DB0C-B448-C5D4-11E6-AA3279D336DE}"/>
              </a:ext>
            </a:extLst>
          </p:cNvPr>
          <p:cNvSpPr txBox="1"/>
          <p:nvPr/>
        </p:nvSpPr>
        <p:spPr>
          <a:xfrm>
            <a:off x="406175" y="1252298"/>
            <a:ext cx="6591659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Genova come Ecosistema Digitale Completo comprendente: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n. 3 Stazioni di Approdo di Cavi Sottomarini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n. 6 Sistemi di Cavi Internazionali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n. 5 Data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n. 1 IXP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Presenza di tutti i principali fornitori italiani di dorsali in fibra di livello Tier-1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Molteplici dorsali terrestri diversificate e collegamenti in fibra terrestri e aerei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verso qualsiasi Data Center dell’area metropolitana di Milano, forniti da tutti gli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OLOs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A4EC189-7802-F741-50B1-F373BE20801E}"/>
              </a:ext>
            </a:extLst>
          </p:cNvPr>
          <p:cNvGrpSpPr/>
          <p:nvPr/>
        </p:nvGrpSpPr>
        <p:grpSpPr>
          <a:xfrm>
            <a:off x="7200038" y="1199629"/>
            <a:ext cx="4991962" cy="5169278"/>
            <a:chOff x="7200038" y="936882"/>
            <a:chExt cx="4018756" cy="3919717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77B3BA6-893B-C8C9-829E-EDC3114A3F1D}"/>
                </a:ext>
              </a:extLst>
            </p:cNvPr>
            <p:cNvGrpSpPr/>
            <p:nvPr/>
          </p:nvGrpSpPr>
          <p:grpSpPr>
            <a:xfrm>
              <a:off x="7993315" y="936882"/>
              <a:ext cx="2051606" cy="3919717"/>
              <a:chOff x="6881770" y="642622"/>
              <a:chExt cx="2051606" cy="3888986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0B177503-3463-C0C9-B060-F945B65CA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81770" y="642622"/>
                <a:ext cx="2051606" cy="3888986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AE8194AA-C773-C958-F74A-844BADEBA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1536" y="2434734"/>
                <a:ext cx="931839" cy="514118"/>
              </a:xfrm>
              <a:prstGeom prst="rect">
                <a:avLst/>
              </a:prstGeom>
            </p:spPr>
          </p:pic>
          <p:sp>
            <p:nvSpPr>
              <p:cNvPr id="11" name="Figura a mano libera: forma 10">
                <a:extLst>
                  <a:ext uri="{FF2B5EF4-FFF2-40B4-BE49-F238E27FC236}">
                    <a16:creationId xmlns:a16="http://schemas.microsoft.com/office/drawing/2014/main" id="{92251024-9CF5-D3DF-F52C-765FC878D3C7}"/>
                  </a:ext>
                </a:extLst>
              </p:cNvPr>
              <p:cNvSpPr/>
              <p:nvPr/>
            </p:nvSpPr>
            <p:spPr>
              <a:xfrm>
                <a:off x="8380837" y="2420066"/>
                <a:ext cx="75644" cy="536265"/>
              </a:xfrm>
              <a:custGeom>
                <a:avLst/>
                <a:gdLst>
                  <a:gd name="connsiteX0" fmla="*/ 75644 w 75644"/>
                  <a:gd name="connsiteY0" fmla="*/ 536265 h 536265"/>
                  <a:gd name="connsiteX1" fmla="*/ 55019 w 75644"/>
                  <a:gd name="connsiteY1" fmla="*/ 453763 h 536265"/>
                  <a:gd name="connsiteX2" fmla="*/ 61894 w 75644"/>
                  <a:gd name="connsiteY2" fmla="*/ 261257 h 536265"/>
                  <a:gd name="connsiteX3" fmla="*/ 17 w 75644"/>
                  <a:gd name="connsiteY3" fmla="*/ 151254 h 536265"/>
                  <a:gd name="connsiteX4" fmla="*/ 55019 w 75644"/>
                  <a:gd name="connsiteY4" fmla="*/ 0 h 536265"/>
                  <a:gd name="connsiteX5" fmla="*/ 55019 w 75644"/>
                  <a:gd name="connsiteY5" fmla="*/ 0 h 5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44" h="536265">
                    <a:moveTo>
                      <a:pt x="75644" y="536265"/>
                    </a:moveTo>
                    <a:cubicBezTo>
                      <a:pt x="66477" y="517931"/>
                      <a:pt x="57311" y="499598"/>
                      <a:pt x="55019" y="453763"/>
                    </a:cubicBezTo>
                    <a:cubicBezTo>
                      <a:pt x="52727" y="407928"/>
                      <a:pt x="71061" y="311675"/>
                      <a:pt x="61894" y="261257"/>
                    </a:cubicBezTo>
                    <a:cubicBezTo>
                      <a:pt x="52727" y="210839"/>
                      <a:pt x="1163" y="194797"/>
                      <a:pt x="17" y="151254"/>
                    </a:cubicBezTo>
                    <a:cubicBezTo>
                      <a:pt x="-1129" y="107711"/>
                      <a:pt x="55019" y="0"/>
                      <a:pt x="55019" y="0"/>
                    </a:cubicBezTo>
                    <a:lnTo>
                      <a:pt x="55019" y="0"/>
                    </a:lnTo>
                  </a:path>
                </a:pathLst>
              </a:custGeom>
              <a:noFill/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DB462191-9EE8-49F4-8065-536E9D828829}"/>
                </a:ext>
              </a:extLst>
            </p:cNvPr>
            <p:cNvGrpSpPr/>
            <p:nvPr/>
          </p:nvGrpSpPr>
          <p:grpSpPr>
            <a:xfrm>
              <a:off x="7200038" y="2427939"/>
              <a:ext cx="4018756" cy="843686"/>
              <a:chOff x="4580734" y="3202621"/>
              <a:chExt cx="4018756" cy="843686"/>
            </a:xfrm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A2D2C50B-555F-485E-32E8-8C9D006B36A7}"/>
                  </a:ext>
                </a:extLst>
              </p:cNvPr>
              <p:cNvGrpSpPr/>
              <p:nvPr/>
            </p:nvGrpSpPr>
            <p:grpSpPr>
              <a:xfrm>
                <a:off x="4580734" y="3202621"/>
                <a:ext cx="4018756" cy="829157"/>
                <a:chOff x="3440552" y="1573425"/>
                <a:chExt cx="4018756" cy="829157"/>
              </a:xfrm>
            </p:grpSpPr>
            <p:pic>
              <p:nvPicPr>
                <p:cNvPr id="17" name="Immagine 16">
                  <a:extLst>
                    <a:ext uri="{FF2B5EF4-FFF2-40B4-BE49-F238E27FC236}">
                      <a16:creationId xmlns:a16="http://schemas.microsoft.com/office/drawing/2014/main" id="{66D185A3-8CBB-D870-9A89-CDC50D877A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65381" y="1611802"/>
                  <a:ext cx="838200" cy="228600"/>
                </a:xfrm>
                <a:prstGeom prst="rect">
                  <a:avLst/>
                </a:prstGeom>
              </p:spPr>
            </p:pic>
            <p:pic>
              <p:nvPicPr>
                <p:cNvPr id="18" name="Immagine 17">
                  <a:extLst>
                    <a:ext uri="{FF2B5EF4-FFF2-40B4-BE49-F238E27FC236}">
                      <a16:creationId xmlns:a16="http://schemas.microsoft.com/office/drawing/2014/main" id="{0F128AD0-EDAE-4BE6-B025-E881D9B437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87891" y="1573425"/>
                  <a:ext cx="1180952" cy="314286"/>
                </a:xfrm>
                <a:prstGeom prst="rect">
                  <a:avLst/>
                </a:prstGeom>
              </p:spPr>
            </p:pic>
            <p:pic>
              <p:nvPicPr>
                <p:cNvPr id="19" name="Picture 4" descr="Open Fiber">
                  <a:extLst>
                    <a:ext uri="{FF2B5EF4-FFF2-40B4-BE49-F238E27FC236}">
                      <a16:creationId xmlns:a16="http://schemas.microsoft.com/office/drawing/2014/main" id="{FDEE7EE5-FA4C-4413-75E9-FE2CD25AE2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36347" y="1573425"/>
                  <a:ext cx="1598132" cy="314286"/>
                </a:xfrm>
                <a:prstGeom prst="rect">
                  <a:avLst/>
                </a:prstGeom>
                <a:solidFill>
                  <a:srgbClr val="FF3399"/>
                </a:solidFill>
              </p:spPr>
            </p:pic>
            <p:pic>
              <p:nvPicPr>
                <p:cNvPr id="20" name="Immagine 19">
                  <a:extLst>
                    <a:ext uri="{FF2B5EF4-FFF2-40B4-BE49-F238E27FC236}">
                      <a16:creationId xmlns:a16="http://schemas.microsoft.com/office/drawing/2014/main" id="{614BC160-C326-77BC-53D8-F2D14B1CC1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40552" y="2006927"/>
                  <a:ext cx="1263395" cy="350708"/>
                </a:xfrm>
                <a:prstGeom prst="rect">
                  <a:avLst/>
                </a:prstGeom>
              </p:spPr>
            </p:pic>
            <p:pic>
              <p:nvPicPr>
                <p:cNvPr id="21" name="Immagine 20">
                  <a:extLst>
                    <a:ext uri="{FF2B5EF4-FFF2-40B4-BE49-F238E27FC236}">
                      <a16:creationId xmlns:a16="http://schemas.microsoft.com/office/drawing/2014/main" id="{B5211759-A4D3-4BC4-67A6-46355CC0C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6008" y="1961980"/>
                  <a:ext cx="499349" cy="440602"/>
                </a:xfrm>
                <a:prstGeom prst="rect">
                  <a:avLst/>
                </a:prstGeom>
              </p:spPr>
            </p:pic>
            <p:pic>
              <p:nvPicPr>
                <p:cNvPr id="22" name="Immagine 21">
                  <a:extLst>
                    <a:ext uri="{FF2B5EF4-FFF2-40B4-BE49-F238E27FC236}">
                      <a16:creationId xmlns:a16="http://schemas.microsoft.com/office/drawing/2014/main" id="{8539C5AD-373F-FF16-C693-3E023A9F5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86908" y="1611802"/>
                  <a:ext cx="838200" cy="228600"/>
                </a:xfrm>
                <a:prstGeom prst="rect">
                  <a:avLst/>
                </a:prstGeom>
              </p:spPr>
            </p:pic>
            <p:pic>
              <p:nvPicPr>
                <p:cNvPr id="23" name="Immagine 22">
                  <a:extLst>
                    <a:ext uri="{FF2B5EF4-FFF2-40B4-BE49-F238E27FC236}">
                      <a16:creationId xmlns:a16="http://schemas.microsoft.com/office/drawing/2014/main" id="{F0EBFA3E-AFC6-BE56-D5A8-53DA70B4C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9418" y="1573425"/>
                  <a:ext cx="1180952" cy="314286"/>
                </a:xfrm>
                <a:prstGeom prst="rect">
                  <a:avLst/>
                </a:prstGeom>
              </p:spPr>
            </p:pic>
            <p:pic>
              <p:nvPicPr>
                <p:cNvPr id="24" name="Picture 4" descr="Open Fiber">
                  <a:extLst>
                    <a:ext uri="{FF2B5EF4-FFF2-40B4-BE49-F238E27FC236}">
                      <a16:creationId xmlns:a16="http://schemas.microsoft.com/office/drawing/2014/main" id="{D26F1842-FFD5-C89E-9670-799B7F178A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1176" y="1573425"/>
                  <a:ext cx="1598132" cy="314286"/>
                </a:xfrm>
                <a:prstGeom prst="rect">
                  <a:avLst/>
                </a:prstGeom>
                <a:solidFill>
                  <a:srgbClr val="FF3399"/>
                </a:solidFill>
              </p:spPr>
            </p:pic>
            <p:pic>
              <p:nvPicPr>
                <p:cNvPr id="25" name="Immagine 24">
                  <a:extLst>
                    <a:ext uri="{FF2B5EF4-FFF2-40B4-BE49-F238E27FC236}">
                      <a16:creationId xmlns:a16="http://schemas.microsoft.com/office/drawing/2014/main" id="{3E20BB26-DE55-7517-FDAB-DCAF53857A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65381" y="2006927"/>
                  <a:ext cx="1263395" cy="350708"/>
                </a:xfrm>
                <a:prstGeom prst="rect">
                  <a:avLst/>
                </a:prstGeom>
              </p:spPr>
            </p:pic>
            <p:pic>
              <p:nvPicPr>
                <p:cNvPr id="26" name="Immagine 25">
                  <a:extLst>
                    <a:ext uri="{FF2B5EF4-FFF2-40B4-BE49-F238E27FC236}">
                      <a16:creationId xmlns:a16="http://schemas.microsoft.com/office/drawing/2014/main" id="{093B58AA-36F0-91D9-3FF9-D7CF6CDCD6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80837" y="1961980"/>
                  <a:ext cx="499349" cy="440602"/>
                </a:xfrm>
                <a:prstGeom prst="rect">
                  <a:avLst/>
                </a:prstGeom>
              </p:spPr>
            </p:pic>
            <p:pic>
              <p:nvPicPr>
                <p:cNvPr id="27" name="Immagine 26">
                  <a:extLst>
                    <a:ext uri="{FF2B5EF4-FFF2-40B4-BE49-F238E27FC236}">
                      <a16:creationId xmlns:a16="http://schemas.microsoft.com/office/drawing/2014/main" id="{D81C52C2-7333-B574-4BB2-720EB95C43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34247" y="1573425"/>
                  <a:ext cx="1180952" cy="314286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2" descr="Logo snam">
                <a:extLst>
                  <a:ext uri="{FF2B5EF4-FFF2-40B4-BE49-F238E27FC236}">
                    <a16:creationId xmlns:a16="http://schemas.microsoft.com/office/drawing/2014/main" id="{454034CE-0A55-D528-C4DB-2895664969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0846" y="3576646"/>
                <a:ext cx="469661" cy="469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2" descr="Logo snam">
                <a:extLst>
                  <a:ext uri="{FF2B5EF4-FFF2-40B4-BE49-F238E27FC236}">
                    <a16:creationId xmlns:a16="http://schemas.microsoft.com/office/drawing/2014/main" id="{B37C1531-9350-ED63-7558-21C91E0626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5675" y="3576646"/>
                <a:ext cx="469661" cy="469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5BED71CD-4FAB-9392-479B-1241625B3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0269" y="3671423"/>
                <a:ext cx="919183" cy="310621"/>
              </a:xfrm>
              <a:prstGeom prst="rect">
                <a:avLst/>
              </a:prstGeom>
            </p:spPr>
          </p:pic>
        </p:grp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2DD50BA-AB53-C586-1621-21FB074034EE}"/>
              </a:ext>
            </a:extLst>
          </p:cNvPr>
          <p:cNvSpPr txBox="1"/>
          <p:nvPr/>
        </p:nvSpPr>
        <p:spPr>
          <a:xfrm>
            <a:off x="426287" y="5353244"/>
            <a:ext cx="7186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Il progetto UNITIRRENO</a:t>
            </a:r>
            <a:r>
              <a:rPr lang="it-IT" sz="2000" u="sng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accompagna operatori nazionali ed  internazionali a raggiungere tutti i Data Center, Punti di Scambio del Traffico Internet, Cloud </a:t>
            </a:r>
            <a:r>
              <a:rPr lang="it-IT" sz="2000" u="sng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Region</a:t>
            </a:r>
            <a:r>
              <a:rPr lang="it-IT" sz="2000" u="sng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presenti a Milano  </a:t>
            </a:r>
            <a:endParaRPr lang="it-IT" sz="2000" u="sng" dirty="0"/>
          </a:p>
        </p:txBody>
      </p:sp>
    </p:spTree>
    <p:extLst>
      <p:ext uri="{BB962C8B-B14F-4D97-AF65-F5344CB8AC3E}">
        <p14:creationId xmlns:p14="http://schemas.microsoft.com/office/powerpoint/2010/main" val="30317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title"/>
          </p:nvPr>
        </p:nvSpPr>
        <p:spPr>
          <a:xfrm>
            <a:off x="76725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200"/>
              <a:buFont typeface="Arial"/>
              <a:buNone/>
            </a:pPr>
            <a:r>
              <a:rPr lang="it-IT" sz="42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STATO</a:t>
            </a:r>
            <a:r>
              <a:rPr lang="it-IT" dirty="0"/>
              <a:t> </a:t>
            </a:r>
            <a:r>
              <a:rPr lang="it-IT" sz="42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DELL’ARTE</a:t>
            </a:r>
            <a:endParaRPr dirty="0"/>
          </a:p>
        </p:txBody>
      </p:sp>
      <p:sp>
        <p:nvSpPr>
          <p:cNvPr id="263" name="Google Shape;263;p19"/>
          <p:cNvSpPr txBox="1"/>
          <p:nvPr/>
        </p:nvSpPr>
        <p:spPr>
          <a:xfrm>
            <a:off x="1114176" y="5392125"/>
            <a:ext cx="9972600" cy="104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00" rIns="0" bIns="0" anchor="t" anchorCtr="0">
            <a:spAutoFit/>
          </a:bodyPr>
          <a:lstStyle/>
          <a:p>
            <a:pPr marL="87955" marR="625458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22" marR="1116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Fine del </a:t>
            </a:r>
            <a:r>
              <a:rPr lang="it-IT" sz="2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commissioning</a:t>
            </a:r>
            <a:r>
              <a:rPr lang="it-IT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(messa in servizio) e sistema completamente </a:t>
            </a:r>
          </a:p>
          <a:p>
            <a:pPr marL="27922" marR="1116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pronto per l'uso entro il mese di </a:t>
            </a:r>
            <a:r>
              <a:rPr lang="it-IT" sz="2200" b="1" dirty="0">
                <a:solidFill>
                  <a:srgbClr val="7030A0"/>
                </a:solidFill>
                <a:sym typeface="Calibri"/>
              </a:rPr>
              <a:t>OTTOBRE</a:t>
            </a:r>
            <a:endParaRPr sz="2200" b="1" dirty="0">
              <a:solidFill>
                <a:srgbClr val="7030A0"/>
              </a:solidFill>
              <a:sym typeface="Calibri"/>
            </a:endParaRPr>
          </a:p>
        </p:txBody>
      </p:sp>
      <p:sp>
        <p:nvSpPr>
          <p:cNvPr id="264" name="Google Shape;264;p19"/>
          <p:cNvSpPr/>
          <p:nvPr/>
        </p:nvSpPr>
        <p:spPr>
          <a:xfrm rot="-711049">
            <a:off x="8620960" y="3502996"/>
            <a:ext cx="1801191" cy="7696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 rot="711049" flipH="1">
            <a:off x="6908076" y="3502996"/>
            <a:ext cx="1801191" cy="76960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grpSp>
        <p:nvGrpSpPr>
          <p:cNvPr id="266" name="Google Shape;266;p19"/>
          <p:cNvGrpSpPr/>
          <p:nvPr/>
        </p:nvGrpSpPr>
        <p:grpSpPr>
          <a:xfrm>
            <a:off x="7327801" y="3577574"/>
            <a:ext cx="2403782" cy="1640912"/>
            <a:chOff x="5706444" y="2541798"/>
            <a:chExt cx="1802881" cy="1230715"/>
          </a:xfrm>
        </p:grpSpPr>
        <p:sp>
          <p:nvSpPr>
            <p:cNvPr id="267" name="Google Shape;267;p19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w="508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6068730" y="2740938"/>
              <a:ext cx="1168500" cy="2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it-IT" sz="11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25 Settembre 2025</a:t>
              </a:r>
              <a:endParaRPr sz="11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70" name="Google Shape;270;p19"/>
            <p:cNvSpPr txBox="1"/>
            <p:nvPr/>
          </p:nvSpPr>
          <p:spPr>
            <a:xfrm>
              <a:off x="5706444" y="3143948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457200" marR="11168" lvl="0" indent="0" algn="ctr" rtl="0">
                <a:spcBef>
                  <a:spcPts val="242"/>
                </a:spcBef>
                <a:spcAft>
                  <a:spcPts val="0"/>
                </a:spcAft>
                <a:buNone/>
              </a:pPr>
              <a:r>
                <a:rPr lang="it-IT" b="1">
                  <a:solidFill>
                    <a:srgbClr val="767070"/>
                  </a:solidFill>
                  <a:latin typeface="Calibri"/>
                  <a:ea typeface="Calibri"/>
                  <a:cs typeface="Calibri"/>
                  <a:sym typeface="Calibri"/>
                </a:rPr>
                <a:t>Fase di test in corso</a:t>
              </a:r>
              <a:endParaRPr b="1">
                <a:solidFill>
                  <a:srgbClr val="5E5E5E"/>
                </a:solidFill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9"/>
          <p:cNvSpPr/>
          <p:nvPr/>
        </p:nvSpPr>
        <p:spPr>
          <a:xfrm rot="-711049">
            <a:off x="5199877" y="3502996"/>
            <a:ext cx="1801191" cy="76960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grpSp>
        <p:nvGrpSpPr>
          <p:cNvPr id="273" name="Google Shape;273;p19"/>
          <p:cNvGrpSpPr/>
          <p:nvPr/>
        </p:nvGrpSpPr>
        <p:grpSpPr>
          <a:xfrm>
            <a:off x="5777320" y="1842721"/>
            <a:ext cx="2283543" cy="1662296"/>
            <a:chOff x="4409300" y="1219942"/>
            <a:chExt cx="1712700" cy="1246754"/>
          </a:xfrm>
        </p:grpSpPr>
        <p:sp>
          <p:nvSpPr>
            <p:cNvPr id="274" name="Google Shape;274;p19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w="508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 txBox="1"/>
            <p:nvPr/>
          </p:nvSpPr>
          <p:spPr>
            <a:xfrm>
              <a:off x="4536846" y="1985302"/>
              <a:ext cx="14139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it-IT" sz="1100" b="1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14 Settembre 2025</a:t>
              </a:r>
              <a:endParaRPr sz="1100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77" name="Google Shape;277;p19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900"/>
              </a:lvl1pPr>
            </a:lstStyle>
            <a:p>
              <a:pPr algn="ctr"/>
              <a:r>
                <a:rPr lang="it-IT" sz="1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Completamento TRUNK Genova – Mazara del Vallo</a:t>
              </a:r>
              <a:endParaRPr sz="1400" b="1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79" name="Google Shape;279;p19"/>
          <p:cNvSpPr/>
          <p:nvPr/>
        </p:nvSpPr>
        <p:spPr>
          <a:xfrm rot="711049" flipH="1">
            <a:off x="3477738" y="3502996"/>
            <a:ext cx="1801191" cy="76960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9"/>
          <p:cNvGrpSpPr/>
          <p:nvPr/>
        </p:nvGrpSpPr>
        <p:grpSpPr>
          <a:xfrm>
            <a:off x="3725300" y="3577574"/>
            <a:ext cx="2660392" cy="1640912"/>
            <a:chOff x="2739331" y="2541798"/>
            <a:chExt cx="1995344" cy="1230715"/>
          </a:xfrm>
        </p:grpSpPr>
        <p:sp>
          <p:nvSpPr>
            <p:cNvPr id="281" name="Google Shape;281;p19"/>
            <p:cNvSpPr txBox="1"/>
            <p:nvPr/>
          </p:nvSpPr>
          <p:spPr>
            <a:xfrm>
              <a:off x="3362921" y="2740938"/>
              <a:ext cx="1030800" cy="2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it-IT" sz="1100" b="1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5 Settembre 2025 </a:t>
              </a:r>
              <a:endParaRPr sz="11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w="50800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2739331" y="3068997"/>
              <a:ext cx="19797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457200" marR="11168" lvl="0" indent="0" algn="ctr" rtl="0">
                <a:spcBef>
                  <a:spcPts val="242"/>
                </a:spcBef>
                <a:spcAft>
                  <a:spcPts val="0"/>
                </a:spcAft>
                <a:buNone/>
              </a:pPr>
              <a:r>
                <a:rPr lang="it-IT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Network </a:t>
              </a:r>
              <a:r>
                <a:rPr lang="it-IT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r>
                <a:rPr lang="it-IT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Center and Cable Control Network </a:t>
              </a:r>
              <a:r>
                <a:rPr lang="it-IT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Operational</a:t>
              </a:r>
              <a:r>
                <a:rPr lang="it-IT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operativi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9"/>
          <p:cNvSpPr/>
          <p:nvPr/>
        </p:nvSpPr>
        <p:spPr>
          <a:xfrm rot="-711049">
            <a:off x="1778805" y="3502996"/>
            <a:ext cx="1801191" cy="76960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9"/>
          <p:cNvGrpSpPr/>
          <p:nvPr/>
        </p:nvGrpSpPr>
        <p:grpSpPr>
          <a:xfrm>
            <a:off x="2386445" y="1842721"/>
            <a:ext cx="2513519" cy="1662296"/>
            <a:chOff x="1637475" y="1219942"/>
            <a:chExt cx="1885187" cy="1246754"/>
          </a:xfrm>
        </p:grpSpPr>
        <p:sp>
          <p:nvSpPr>
            <p:cNvPr id="288" name="Google Shape;288;p19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89" name="Google Shape;289;p19"/>
            <p:cNvSpPr txBox="1"/>
            <p:nvPr/>
          </p:nvSpPr>
          <p:spPr>
            <a:xfrm>
              <a:off x="2005429" y="2007614"/>
              <a:ext cx="976800" cy="21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it-IT" sz="1100" b="1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31 Agosto 2025</a:t>
              </a:r>
              <a:endParaRPr sz="11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 txBox="1"/>
            <p:nvPr/>
          </p:nvSpPr>
          <p:spPr>
            <a:xfrm>
              <a:off x="1898462" y="1244514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473282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it-IT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egmento </a:t>
              </a:r>
              <a:r>
                <a:rPr lang="it-IT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Branch</a:t>
              </a:r>
              <a:r>
                <a:rPr lang="it-IT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diretto Roma-Olbia rilasciato in servizio</a:t>
              </a:r>
              <a:endParaRPr b="1" dirty="0">
                <a:solidFill>
                  <a:schemeClr val="lt1"/>
                </a:solidFill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w="50800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737</Words>
  <Application>Microsoft Office PowerPoint</Application>
  <PresentationFormat>Widescreen</PresentationFormat>
  <Paragraphs>119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Cambria</vt:lpstr>
      <vt:lpstr>Noto Sans Symbols</vt:lpstr>
      <vt:lpstr>Open Sans</vt:lpstr>
      <vt:lpstr>Roboto</vt:lpstr>
      <vt:lpstr>Tema di Office</vt:lpstr>
      <vt:lpstr>“Unire l’Italia con la fibra sottomarina: Unidata e il grande progetto Unitirreno”</vt:lpstr>
      <vt:lpstr>UNIDATA</vt:lpstr>
      <vt:lpstr>UNIDATA</vt:lpstr>
      <vt:lpstr>AZIMUT E LA JV CON UNIDATA</vt:lpstr>
      <vt:lpstr>Il PROGETTO UNITIRRENO</vt:lpstr>
      <vt:lpstr>Il PROGETTO UNITIRRENO</vt:lpstr>
      <vt:lpstr>Il PROGETTO UNITIRRENO</vt:lpstr>
      <vt:lpstr>ECOSISTEMA GENOVA</vt:lpstr>
      <vt:lpstr>STATO DELL’ARTE</vt:lpstr>
      <vt:lpstr> GRAZIE PER L’ATTENZIONE!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Roberta Vannucci</cp:lastModifiedBy>
  <cp:revision>14</cp:revision>
  <dcterms:modified xsi:type="dcterms:W3CDTF">2025-09-24T17:36:24Z</dcterms:modified>
</cp:coreProperties>
</file>